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2" r:id="rId2"/>
  </p:sldMasterIdLst>
  <p:sldIdLst>
    <p:sldId id="256" r:id="rId3"/>
    <p:sldId id="385" r:id="rId4"/>
    <p:sldId id="386" r:id="rId5"/>
    <p:sldId id="387" r:id="rId6"/>
    <p:sldId id="262" r:id="rId7"/>
    <p:sldId id="388" r:id="rId8"/>
    <p:sldId id="389" r:id="rId9"/>
    <p:sldId id="278" r:id="rId10"/>
    <p:sldId id="281" r:id="rId11"/>
    <p:sldId id="390" r:id="rId12"/>
    <p:sldId id="391" r:id="rId13"/>
    <p:sldId id="393" r:id="rId14"/>
    <p:sldId id="394" r:id="rId15"/>
  </p:sldIdLst>
  <p:sldSz cx="12192000" cy="6858000"/>
  <p:notesSz cx="6858000" cy="9144000"/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47"/>
    <p:restoredTop sz="95915"/>
  </p:normalViewPr>
  <p:slideViewPr>
    <p:cSldViewPr snapToGrid="0" snapToObjects="1">
      <p:cViewPr varScale="1">
        <p:scale>
          <a:sx n="111" d="100"/>
          <a:sy n="111" d="100"/>
        </p:scale>
        <p:origin x="73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3.png>
</file>

<file path=ppt/media/image4.tiff>
</file>

<file path=ppt/media/image5.jpe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B9B9D-60A5-904F-8182-B323AB0CF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24D08A-03BF-894C-A13C-0CD030CA67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1CAAA-536A-034E-86A3-E6D0F882F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ECE81-C73C-E543-9046-300010F65159}" type="datetimeFigureOut">
              <a:rPr lang="en-RU" smtClean="0"/>
              <a:t>14.12.2020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A20FD8-5FE2-FA47-A684-4A99E2A54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1E6BD9-A082-D74F-A7EB-0C485033E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58AF9-EA96-8F41-BE68-1E8F7061B0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865807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9BC31-1BB5-434B-9899-270AB9452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F46282-64DA-8B4F-9458-148A71B571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8D868-5268-F745-BB22-DC686DE85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ECE81-C73C-E543-9046-300010F65159}" type="datetimeFigureOut">
              <a:rPr lang="en-RU" smtClean="0"/>
              <a:t>14.12.2020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955AD-DBA8-C645-A245-5A96792EC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0544F-3EEA-F147-A2FB-3BFA0EDDF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58AF9-EA96-8F41-BE68-1E8F7061B0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201735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609ED4-1AFB-194B-A61C-60973DF0CB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110E1D-F130-B94C-AB83-9A490E8D0F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1FC46-69BD-B049-8C7B-4B23B97B0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ECE81-C73C-E543-9046-300010F65159}" type="datetimeFigureOut">
              <a:rPr lang="en-RU" smtClean="0"/>
              <a:t>14.12.2020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96BE91-F15B-CE43-9C70-B5249B312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F89DA1-CA44-104E-8A78-D3A369F50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58AF9-EA96-8F41-BE68-1E8F7061B0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353999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4"/>
            <a:ext cx="11106149" cy="452596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73732" marR="0" indent="-173732" algn="l" defTabSz="457189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867" baseline="0"/>
            </a:lvl1pPr>
            <a:lvl2pPr marL="742932" indent="-285744">
              <a:lnSpc>
                <a:spcPct val="120000"/>
              </a:lnSpc>
              <a:buSzPct val="100000"/>
              <a:buFont typeface="Arial"/>
              <a:buChar char="•"/>
              <a:defRPr sz="1600" baseline="0"/>
            </a:lvl2pPr>
            <a:lvl3pPr>
              <a:lnSpc>
                <a:spcPct val="120000"/>
              </a:lnSpc>
              <a:defRPr sz="1467" baseline="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endParaRPr lang="en-US" dirty="0"/>
          </a:p>
          <a:p>
            <a:pPr marL="173732" marR="0" lvl="0" indent="-173732" algn="l" defTabSz="457189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/>
          </a:p>
          <a:p>
            <a:pPr marL="173732" marR="0" lvl="0" indent="-173732" algn="l" defTabSz="457189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/>
          </a:p>
          <a:p>
            <a:pPr marL="173732" marR="0" lvl="0" indent="-173732" algn="l" defTabSz="457189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667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41539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476253" y="1439333"/>
            <a:ext cx="5314948" cy="4529667"/>
          </a:xfrm>
        </p:spPr>
        <p:txBody>
          <a:bodyPr/>
          <a:lstStyle>
            <a:lvl1pPr marL="228594" marR="0" indent="-228594" algn="l" defTabSz="1219170" rtl="0" eaLnBrk="1" fontAlgn="auto" latinLnBrk="0" hangingPunct="1">
              <a:lnSpc>
                <a:spcPts val="2133"/>
              </a:lnSpc>
              <a:spcBef>
                <a:spcPts val="352"/>
              </a:spcBef>
              <a:spcAft>
                <a:spcPts val="4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lacus lorem </a:t>
            </a:r>
            <a:r>
              <a:rPr lang="en-US" dirty="0" err="1"/>
              <a:t>placerat</a:t>
            </a:r>
            <a:r>
              <a:rPr lang="en-US" dirty="0"/>
              <a:t> libero,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Nunc lacus </a:t>
            </a:r>
            <a:r>
              <a:rPr lang="en-US" dirty="0" err="1"/>
              <a:t>mauris</a:t>
            </a:r>
            <a:r>
              <a:rPr lang="en-US" dirty="0"/>
              <a:t>, </a:t>
            </a:r>
            <a:r>
              <a:rPr lang="en-US" dirty="0" err="1"/>
              <a:t>sagittis</a:t>
            </a:r>
            <a:r>
              <a:rPr lang="en-US" dirty="0"/>
              <a:t> in </a:t>
            </a:r>
            <a:r>
              <a:rPr lang="en-US" dirty="0" err="1"/>
              <a:t>tortor</a:t>
            </a:r>
            <a:r>
              <a:rPr lang="en-US" dirty="0"/>
              <a:t> a,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Nullam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ligula </a:t>
            </a:r>
            <a:r>
              <a:rPr lang="en-US" dirty="0" err="1"/>
              <a:t>feugiat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non,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vitae </a:t>
            </a:r>
            <a:r>
              <a:rPr lang="en-US" dirty="0" err="1"/>
              <a:t>commodo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nisi at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 semper, </a:t>
            </a:r>
            <a:r>
              <a:rPr lang="en-US" dirty="0" err="1"/>
              <a:t>tincidunt</a:t>
            </a:r>
            <a:r>
              <a:rPr lang="en-US" dirty="0"/>
              <a:t> dolor a,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ipsum dolor, </a:t>
            </a:r>
            <a:r>
              <a:rPr lang="en-US" dirty="0" err="1"/>
              <a:t>condimentum</a:t>
            </a:r>
            <a:endParaRPr lang="en-US" dirty="0"/>
          </a:p>
          <a:p>
            <a:pPr lvl="0"/>
            <a:r>
              <a:rPr lang="en-US" dirty="0"/>
              <a:t>at nisi et,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fames ac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7112000" y="0"/>
            <a:ext cx="5080000" cy="6426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133"/>
            </a:lvl1pPr>
          </a:lstStyle>
          <a:p>
            <a:r>
              <a:rPr lang="en-US" dirty="0"/>
              <a:t>Please add picture here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392546" y="955249"/>
            <a:ext cx="5629372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9884588" y="6435519"/>
            <a:ext cx="1831163" cy="422483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067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3549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476251" y="1439333"/>
            <a:ext cx="11239500" cy="4529667"/>
          </a:xfrm>
        </p:spPr>
        <p:txBody>
          <a:bodyPr/>
          <a:lstStyle>
            <a:lvl1pPr marL="228594" marR="0" indent="-228594" algn="l" defTabSz="1219170" rtl="0" eaLnBrk="1" fontAlgn="auto" latinLnBrk="0" hangingPunct="1">
              <a:lnSpc>
                <a:spcPts val="2133"/>
              </a:lnSpc>
              <a:spcBef>
                <a:spcPts val="352"/>
              </a:spcBef>
              <a:spcAft>
                <a:spcPts val="4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lacus lorem </a:t>
            </a:r>
            <a:r>
              <a:rPr lang="en-US" dirty="0" err="1"/>
              <a:t>placerat</a:t>
            </a:r>
            <a:r>
              <a:rPr lang="en-US" dirty="0"/>
              <a:t> libero,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Nunc lacus </a:t>
            </a:r>
            <a:r>
              <a:rPr lang="en-US" dirty="0" err="1"/>
              <a:t>mauris</a:t>
            </a:r>
            <a:r>
              <a:rPr lang="en-US" dirty="0"/>
              <a:t>, </a:t>
            </a:r>
            <a:r>
              <a:rPr lang="en-US" dirty="0" err="1"/>
              <a:t>sagittis</a:t>
            </a:r>
            <a:r>
              <a:rPr lang="en-US" dirty="0"/>
              <a:t> in </a:t>
            </a:r>
            <a:r>
              <a:rPr lang="en-US" dirty="0" err="1"/>
              <a:t>tortor</a:t>
            </a:r>
            <a:r>
              <a:rPr lang="en-US" dirty="0"/>
              <a:t> a,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 err="1"/>
              <a:t>Nullam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ligula </a:t>
            </a:r>
            <a:r>
              <a:rPr lang="en-US" dirty="0" err="1"/>
              <a:t>feugiat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non,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vitae </a:t>
            </a:r>
            <a:r>
              <a:rPr lang="en-US" dirty="0" err="1"/>
              <a:t>commodo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nisi at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 semper, </a:t>
            </a:r>
            <a:r>
              <a:rPr lang="en-US" dirty="0" err="1"/>
              <a:t>tincidunt</a:t>
            </a:r>
            <a:r>
              <a:rPr lang="en-US" dirty="0"/>
              <a:t> dolor a,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ipsum dolor,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at nisi et,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fames ac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</a:t>
            </a:r>
          </a:p>
          <a:p>
            <a:pPr marL="228594" marR="0" lvl="0" indent="-228594" algn="l" defTabSz="1219170" rtl="0" eaLnBrk="1" fontAlgn="auto" latinLnBrk="0" hangingPunct="1">
              <a:lnSpc>
                <a:spcPts val="2133"/>
              </a:lnSpc>
              <a:spcBef>
                <a:spcPts val="352"/>
              </a:spcBef>
              <a:spcAft>
                <a:spcPts val="400"/>
              </a:spcAft>
              <a:buClrTx/>
              <a:buSzTx/>
              <a:tabLst/>
              <a:defRPr/>
            </a:pPr>
            <a:r>
              <a:rPr lang="en-US" sz="1467" dirty="0">
                <a:latin typeface="+mj-lt"/>
              </a:rPr>
              <a:t>In </a:t>
            </a:r>
            <a:r>
              <a:rPr lang="en-US" sz="1467" dirty="0" err="1">
                <a:latin typeface="+mj-lt"/>
              </a:rPr>
              <a:t>egestas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orci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eu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lacinia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consectetur</a:t>
            </a:r>
            <a:r>
              <a:rPr lang="en-US" sz="1467" dirty="0">
                <a:latin typeface="+mj-lt"/>
              </a:rPr>
              <a:t>. In dolor ipsum, gravida et </a:t>
            </a:r>
            <a:r>
              <a:rPr lang="en-US" sz="1467" dirty="0" err="1">
                <a:latin typeface="+mj-lt"/>
              </a:rPr>
              <a:t>sagittis</a:t>
            </a:r>
            <a:r>
              <a:rPr lang="en-US" sz="1467" dirty="0">
                <a:latin typeface="+mj-lt"/>
              </a:rPr>
              <a:t> id, </a:t>
            </a:r>
            <a:r>
              <a:rPr lang="en-US" sz="1467" dirty="0" err="1">
                <a:latin typeface="+mj-lt"/>
              </a:rPr>
              <a:t>sollicitudin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ut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nisl</a:t>
            </a:r>
            <a:r>
              <a:rPr lang="en-US" sz="1467" dirty="0">
                <a:latin typeface="+mj-lt"/>
              </a:rPr>
              <a:t>. </a:t>
            </a:r>
            <a:r>
              <a:rPr lang="en-US" sz="1467" dirty="0" err="1">
                <a:latin typeface="+mj-lt"/>
              </a:rPr>
              <a:t>Praesent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bibendum</a:t>
            </a:r>
            <a:r>
              <a:rPr lang="en-US" sz="1467" dirty="0">
                <a:latin typeface="+mj-lt"/>
              </a:rPr>
              <a:t> tempus </a:t>
            </a:r>
            <a:r>
              <a:rPr lang="en-US" sz="1467" dirty="0" err="1">
                <a:latin typeface="+mj-lt"/>
              </a:rPr>
              <a:t>tellus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nec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hendrerit</a:t>
            </a:r>
            <a:r>
              <a:rPr lang="en-US" sz="1467" dirty="0">
                <a:latin typeface="+mj-lt"/>
              </a:rPr>
              <a:t>. Nam in </a:t>
            </a:r>
            <a:r>
              <a:rPr lang="en-US" sz="1467" dirty="0" err="1">
                <a:latin typeface="+mj-lt"/>
              </a:rPr>
              <a:t>tempor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metus</a:t>
            </a:r>
            <a:r>
              <a:rPr lang="en-US" sz="1467" dirty="0">
                <a:latin typeface="+mj-lt"/>
              </a:rPr>
              <a:t>, ac </a:t>
            </a:r>
            <a:r>
              <a:rPr lang="en-US" sz="1467" dirty="0" err="1">
                <a:latin typeface="+mj-lt"/>
              </a:rPr>
              <a:t>finibus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purus</a:t>
            </a:r>
            <a:r>
              <a:rPr lang="en-US" sz="1467" dirty="0">
                <a:latin typeface="+mj-lt"/>
              </a:rPr>
              <a:t>. </a:t>
            </a:r>
            <a:r>
              <a:rPr lang="en-US" sz="1467" dirty="0" err="1">
                <a:latin typeface="+mj-lt"/>
              </a:rPr>
              <a:t>Praesent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consequat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lectus</a:t>
            </a:r>
            <a:r>
              <a:rPr lang="en-US" sz="1467" dirty="0">
                <a:latin typeface="+mj-lt"/>
              </a:rPr>
              <a:t> sit </a:t>
            </a:r>
            <a:r>
              <a:rPr lang="en-US" sz="1467" dirty="0" err="1">
                <a:latin typeface="+mj-lt"/>
              </a:rPr>
              <a:t>amet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tortor</a:t>
            </a:r>
            <a:r>
              <a:rPr lang="en-US" sz="1467" dirty="0">
                <a:latin typeface="+mj-lt"/>
              </a:rPr>
              <a:t> pharetra, </a:t>
            </a:r>
            <a:r>
              <a:rPr lang="en-US" sz="1467" dirty="0" err="1">
                <a:latin typeface="+mj-lt"/>
              </a:rPr>
              <a:t>sed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venenatis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eros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lacinia</a:t>
            </a:r>
            <a:r>
              <a:rPr lang="en-US" sz="1467" dirty="0">
                <a:latin typeface="+mj-lt"/>
              </a:rPr>
              <a:t>. In </a:t>
            </a:r>
            <a:r>
              <a:rPr lang="en-US" sz="1467" dirty="0" err="1">
                <a:latin typeface="+mj-lt"/>
              </a:rPr>
              <a:t>sed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erat</a:t>
            </a:r>
            <a:r>
              <a:rPr lang="en-US" sz="1467" dirty="0">
                <a:latin typeface="+mj-lt"/>
              </a:rPr>
              <a:t> libero. </a:t>
            </a:r>
            <a:r>
              <a:rPr lang="en-US" sz="1467" dirty="0" err="1">
                <a:latin typeface="+mj-lt"/>
              </a:rPr>
              <a:t>Sed</a:t>
            </a:r>
            <a:r>
              <a:rPr lang="en-US" sz="1467" dirty="0">
                <a:latin typeface="+mj-lt"/>
              </a:rPr>
              <a:t> lorem </a:t>
            </a:r>
            <a:r>
              <a:rPr lang="en-US" sz="1467" dirty="0" err="1">
                <a:latin typeface="+mj-lt"/>
              </a:rPr>
              <a:t>neque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commodo</a:t>
            </a:r>
            <a:r>
              <a:rPr lang="en-US" sz="1467" dirty="0">
                <a:latin typeface="+mj-lt"/>
              </a:rPr>
              <a:t> vitae ex at, pharetra convallis </a:t>
            </a:r>
            <a:r>
              <a:rPr lang="en-US" sz="1467" dirty="0" err="1">
                <a:latin typeface="+mj-lt"/>
              </a:rPr>
              <a:t>nunc</a:t>
            </a:r>
            <a:r>
              <a:rPr lang="en-US" sz="1467" dirty="0">
                <a:latin typeface="+mj-lt"/>
              </a:rPr>
              <a:t>. In </a:t>
            </a:r>
            <a:r>
              <a:rPr lang="en-US" sz="1467" dirty="0" err="1">
                <a:latin typeface="+mj-lt"/>
              </a:rPr>
              <a:t>vehicula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mauris</a:t>
            </a:r>
            <a:r>
              <a:rPr lang="en-US" sz="1467" dirty="0">
                <a:latin typeface="+mj-lt"/>
              </a:rPr>
              <a:t> ligula. </a:t>
            </a:r>
            <a:r>
              <a:rPr lang="en-US" sz="1467" dirty="0" err="1">
                <a:latin typeface="+mj-lt"/>
              </a:rPr>
              <a:t>Suspendisse</a:t>
            </a:r>
            <a:r>
              <a:rPr lang="en-US" sz="1467" dirty="0">
                <a:latin typeface="+mj-lt"/>
              </a:rPr>
              <a:t> in </a:t>
            </a:r>
            <a:r>
              <a:rPr lang="en-US" sz="1467" dirty="0" err="1">
                <a:latin typeface="+mj-lt"/>
              </a:rPr>
              <a:t>tellus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congue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odio</a:t>
            </a:r>
            <a:r>
              <a:rPr lang="en-US" sz="1467" dirty="0">
                <a:latin typeface="+mj-lt"/>
              </a:rPr>
              <a:t> pharetra </a:t>
            </a:r>
            <a:r>
              <a:rPr lang="en-US" sz="1467" dirty="0" err="1">
                <a:latin typeface="+mj-lt"/>
              </a:rPr>
              <a:t>finibus</a:t>
            </a:r>
            <a:r>
              <a:rPr lang="en-US" sz="1467" dirty="0">
                <a:latin typeface="+mj-lt"/>
              </a:rPr>
              <a:t>. Nam </a:t>
            </a:r>
            <a:r>
              <a:rPr lang="en-US" sz="1467" dirty="0" err="1">
                <a:latin typeface="+mj-lt"/>
              </a:rPr>
              <a:t>vel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auctor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justo</a:t>
            </a:r>
            <a:r>
              <a:rPr lang="en-US" sz="1467" dirty="0">
                <a:latin typeface="+mj-lt"/>
              </a:rPr>
              <a:t>, vitae </a:t>
            </a:r>
            <a:r>
              <a:rPr lang="en-US" sz="1467" dirty="0" err="1">
                <a:latin typeface="+mj-lt"/>
              </a:rPr>
              <a:t>hendrerit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orci</a:t>
            </a:r>
            <a:r>
              <a:rPr lang="en-US" sz="1467" dirty="0">
                <a:latin typeface="+mj-lt"/>
              </a:rPr>
              <a:t>. </a:t>
            </a:r>
            <a:r>
              <a:rPr lang="en-US" sz="1467" dirty="0" err="1">
                <a:latin typeface="+mj-lt"/>
              </a:rPr>
              <a:t>Duis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nec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sapien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viverra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bibendum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tellus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eget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pellentesque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massa</a:t>
            </a:r>
            <a:r>
              <a:rPr lang="en-US" sz="1467" dirty="0">
                <a:latin typeface="+mj-lt"/>
              </a:rPr>
              <a:t>. </a:t>
            </a:r>
            <a:r>
              <a:rPr lang="en-US" sz="1467" dirty="0" err="1">
                <a:latin typeface="+mj-lt"/>
              </a:rPr>
              <a:t>Nulla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feugiat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turpis</a:t>
            </a:r>
            <a:r>
              <a:rPr lang="en-US" sz="1467" dirty="0">
                <a:latin typeface="+mj-lt"/>
              </a:rPr>
              <a:t> et </a:t>
            </a:r>
            <a:r>
              <a:rPr lang="en-US" sz="1467" dirty="0" err="1">
                <a:latin typeface="+mj-lt"/>
              </a:rPr>
              <a:t>posuere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viverra</a:t>
            </a:r>
            <a:r>
              <a:rPr lang="en-US" sz="1467" dirty="0">
                <a:latin typeface="+mj-lt"/>
              </a:rPr>
              <a:t>, ipsum </a:t>
            </a:r>
            <a:r>
              <a:rPr lang="en-US" sz="1467" dirty="0" err="1">
                <a:latin typeface="+mj-lt"/>
              </a:rPr>
              <a:t>sem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tincidunt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est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finibus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tempor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nibh</a:t>
            </a:r>
            <a:r>
              <a:rPr lang="en-US" sz="1467" dirty="0">
                <a:latin typeface="+mj-lt"/>
              </a:rPr>
              <a:t> ante semper diam. </a:t>
            </a:r>
            <a:r>
              <a:rPr lang="en-US" sz="1467" dirty="0" err="1">
                <a:latin typeface="+mj-lt"/>
              </a:rPr>
              <a:t>Nullam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quis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euismod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neque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nec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facilisis</a:t>
            </a:r>
            <a:r>
              <a:rPr lang="en-US" sz="1467" dirty="0">
                <a:latin typeface="+mj-lt"/>
              </a:rPr>
              <a:t> sem. </a:t>
            </a:r>
            <a:r>
              <a:rPr lang="en-US" sz="1467" dirty="0" err="1">
                <a:latin typeface="+mj-lt"/>
              </a:rPr>
              <a:t>Morbi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egestas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iaculis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dignissim</a:t>
            </a:r>
            <a:r>
              <a:rPr lang="en-US" sz="1467" dirty="0">
                <a:latin typeface="+mj-lt"/>
              </a:rPr>
              <a:t>. In </a:t>
            </a:r>
            <a:r>
              <a:rPr lang="en-US" sz="1467" dirty="0" err="1">
                <a:latin typeface="+mj-lt"/>
              </a:rPr>
              <a:t>accumsan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tortor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elit</a:t>
            </a:r>
            <a:r>
              <a:rPr lang="en-US" sz="1467" dirty="0">
                <a:latin typeface="+mj-lt"/>
              </a:rPr>
              <a:t>, non </a:t>
            </a:r>
            <a:r>
              <a:rPr lang="en-US" sz="1467" dirty="0" err="1">
                <a:latin typeface="+mj-lt"/>
              </a:rPr>
              <a:t>euismod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eros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accumsan</a:t>
            </a:r>
            <a:r>
              <a:rPr lang="en-US" sz="1467" dirty="0">
                <a:latin typeface="+mj-lt"/>
              </a:rPr>
              <a:t> ac. </a:t>
            </a:r>
            <a:r>
              <a:rPr lang="en-US" sz="1467" dirty="0" err="1">
                <a:latin typeface="+mj-lt"/>
              </a:rPr>
              <a:t>Sed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ultrices</a:t>
            </a:r>
            <a:r>
              <a:rPr lang="en-US" sz="1467" dirty="0">
                <a:latin typeface="+mj-lt"/>
              </a:rPr>
              <a:t> mi lorem, </a:t>
            </a:r>
            <a:r>
              <a:rPr lang="en-US" sz="1467" dirty="0" err="1">
                <a:latin typeface="+mj-lt"/>
              </a:rPr>
              <a:t>ut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dignissim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nibh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facilisis</a:t>
            </a:r>
            <a:r>
              <a:rPr lang="en-US" sz="1467" dirty="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392546" y="955249"/>
            <a:ext cx="1140690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9884588" y="6435519"/>
            <a:ext cx="1831163" cy="422483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067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4217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476251" y="1439333"/>
            <a:ext cx="11239500" cy="4529667"/>
          </a:xfrm>
        </p:spPr>
        <p:txBody>
          <a:bodyPr/>
          <a:lstStyle>
            <a:lvl1pPr marL="228594" marR="0" indent="-228594" algn="l" defTabSz="1219170" rtl="0" eaLnBrk="1" fontAlgn="auto" latinLnBrk="0" hangingPunct="1">
              <a:lnSpc>
                <a:spcPts val="2133"/>
              </a:lnSpc>
              <a:spcBef>
                <a:spcPts val="352"/>
              </a:spcBef>
              <a:spcAft>
                <a:spcPts val="4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lacus lorem </a:t>
            </a:r>
            <a:r>
              <a:rPr lang="en-US" dirty="0" err="1"/>
              <a:t>placerat</a:t>
            </a:r>
            <a:r>
              <a:rPr lang="en-US" dirty="0"/>
              <a:t> libero,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Nunc lacus </a:t>
            </a:r>
            <a:r>
              <a:rPr lang="en-US" dirty="0" err="1"/>
              <a:t>mauris</a:t>
            </a:r>
            <a:r>
              <a:rPr lang="en-US" dirty="0"/>
              <a:t>, </a:t>
            </a:r>
            <a:r>
              <a:rPr lang="en-US" dirty="0" err="1"/>
              <a:t>sagittis</a:t>
            </a:r>
            <a:r>
              <a:rPr lang="en-US" dirty="0"/>
              <a:t> in </a:t>
            </a:r>
            <a:r>
              <a:rPr lang="en-US" dirty="0" err="1"/>
              <a:t>tortor</a:t>
            </a:r>
            <a:r>
              <a:rPr lang="en-US" dirty="0"/>
              <a:t> a,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 err="1"/>
              <a:t>Nullam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ligula </a:t>
            </a:r>
            <a:r>
              <a:rPr lang="en-US" dirty="0" err="1"/>
              <a:t>feugiat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non,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vitae </a:t>
            </a:r>
            <a:r>
              <a:rPr lang="en-US" dirty="0" err="1"/>
              <a:t>commodo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nisi at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 semper, </a:t>
            </a:r>
            <a:r>
              <a:rPr lang="en-US" dirty="0" err="1"/>
              <a:t>tincidunt</a:t>
            </a:r>
            <a:r>
              <a:rPr lang="en-US" dirty="0"/>
              <a:t> dolor a,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ipsum dolor,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at nisi et,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fames ac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</a:t>
            </a:r>
          </a:p>
          <a:p>
            <a:pPr marL="228594" marR="0" lvl="0" indent="-228594" algn="l" defTabSz="1219170" rtl="0" eaLnBrk="1" fontAlgn="auto" latinLnBrk="0" hangingPunct="1">
              <a:lnSpc>
                <a:spcPts val="2133"/>
              </a:lnSpc>
              <a:spcBef>
                <a:spcPts val="352"/>
              </a:spcBef>
              <a:spcAft>
                <a:spcPts val="400"/>
              </a:spcAft>
              <a:buClrTx/>
              <a:buSzTx/>
              <a:tabLst/>
              <a:defRPr/>
            </a:pPr>
            <a:r>
              <a:rPr lang="en-US" sz="1467" dirty="0">
                <a:latin typeface="+mj-lt"/>
              </a:rPr>
              <a:t>In </a:t>
            </a:r>
            <a:r>
              <a:rPr lang="en-US" sz="1467" dirty="0" err="1">
                <a:latin typeface="+mj-lt"/>
              </a:rPr>
              <a:t>egestas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orci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eu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lacinia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consectetur</a:t>
            </a:r>
            <a:r>
              <a:rPr lang="en-US" sz="1467" dirty="0">
                <a:latin typeface="+mj-lt"/>
              </a:rPr>
              <a:t>. In dolor ipsum, gravida et </a:t>
            </a:r>
            <a:r>
              <a:rPr lang="en-US" sz="1467" dirty="0" err="1">
                <a:latin typeface="+mj-lt"/>
              </a:rPr>
              <a:t>sagittis</a:t>
            </a:r>
            <a:r>
              <a:rPr lang="en-US" sz="1467" dirty="0">
                <a:latin typeface="+mj-lt"/>
              </a:rPr>
              <a:t> id, </a:t>
            </a:r>
            <a:r>
              <a:rPr lang="en-US" sz="1467" dirty="0" err="1">
                <a:latin typeface="+mj-lt"/>
              </a:rPr>
              <a:t>sollicitudin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ut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nisl</a:t>
            </a:r>
            <a:r>
              <a:rPr lang="en-US" sz="1467" dirty="0">
                <a:latin typeface="+mj-lt"/>
              </a:rPr>
              <a:t>. </a:t>
            </a:r>
            <a:r>
              <a:rPr lang="en-US" sz="1467" dirty="0" err="1">
                <a:latin typeface="+mj-lt"/>
              </a:rPr>
              <a:t>Praesent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bibendum</a:t>
            </a:r>
            <a:r>
              <a:rPr lang="en-US" sz="1467" dirty="0">
                <a:latin typeface="+mj-lt"/>
              </a:rPr>
              <a:t> tempus </a:t>
            </a:r>
            <a:r>
              <a:rPr lang="en-US" sz="1467" dirty="0" err="1">
                <a:latin typeface="+mj-lt"/>
              </a:rPr>
              <a:t>tellus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nec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hendrerit</a:t>
            </a:r>
            <a:r>
              <a:rPr lang="en-US" sz="1467" dirty="0">
                <a:latin typeface="+mj-lt"/>
              </a:rPr>
              <a:t>. Nam in </a:t>
            </a:r>
            <a:r>
              <a:rPr lang="en-US" sz="1467" dirty="0" err="1">
                <a:latin typeface="+mj-lt"/>
              </a:rPr>
              <a:t>tempor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metus</a:t>
            </a:r>
            <a:r>
              <a:rPr lang="en-US" sz="1467" dirty="0">
                <a:latin typeface="+mj-lt"/>
              </a:rPr>
              <a:t>, ac </a:t>
            </a:r>
            <a:r>
              <a:rPr lang="en-US" sz="1467" dirty="0" err="1">
                <a:latin typeface="+mj-lt"/>
              </a:rPr>
              <a:t>finibus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purus</a:t>
            </a:r>
            <a:r>
              <a:rPr lang="en-US" sz="1467" dirty="0">
                <a:latin typeface="+mj-lt"/>
              </a:rPr>
              <a:t>. </a:t>
            </a:r>
            <a:r>
              <a:rPr lang="en-US" sz="1467" dirty="0" err="1">
                <a:latin typeface="+mj-lt"/>
              </a:rPr>
              <a:t>Praesent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consequat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lectus</a:t>
            </a:r>
            <a:r>
              <a:rPr lang="en-US" sz="1467" dirty="0">
                <a:latin typeface="+mj-lt"/>
              </a:rPr>
              <a:t> sit </a:t>
            </a:r>
            <a:r>
              <a:rPr lang="en-US" sz="1467" dirty="0" err="1">
                <a:latin typeface="+mj-lt"/>
              </a:rPr>
              <a:t>amet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tortor</a:t>
            </a:r>
            <a:r>
              <a:rPr lang="en-US" sz="1467" dirty="0">
                <a:latin typeface="+mj-lt"/>
              </a:rPr>
              <a:t> pharetra, </a:t>
            </a:r>
            <a:r>
              <a:rPr lang="en-US" sz="1467" dirty="0" err="1">
                <a:latin typeface="+mj-lt"/>
              </a:rPr>
              <a:t>sed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venenatis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eros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lacinia</a:t>
            </a:r>
            <a:r>
              <a:rPr lang="en-US" sz="1467" dirty="0">
                <a:latin typeface="+mj-lt"/>
              </a:rPr>
              <a:t>. In </a:t>
            </a:r>
            <a:r>
              <a:rPr lang="en-US" sz="1467" dirty="0" err="1">
                <a:latin typeface="+mj-lt"/>
              </a:rPr>
              <a:t>sed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erat</a:t>
            </a:r>
            <a:r>
              <a:rPr lang="en-US" sz="1467" dirty="0">
                <a:latin typeface="+mj-lt"/>
              </a:rPr>
              <a:t> libero. </a:t>
            </a:r>
            <a:r>
              <a:rPr lang="en-US" sz="1467" dirty="0" err="1">
                <a:latin typeface="+mj-lt"/>
              </a:rPr>
              <a:t>Sed</a:t>
            </a:r>
            <a:r>
              <a:rPr lang="en-US" sz="1467" dirty="0">
                <a:latin typeface="+mj-lt"/>
              </a:rPr>
              <a:t> lorem </a:t>
            </a:r>
            <a:r>
              <a:rPr lang="en-US" sz="1467" dirty="0" err="1">
                <a:latin typeface="+mj-lt"/>
              </a:rPr>
              <a:t>neque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commodo</a:t>
            </a:r>
            <a:r>
              <a:rPr lang="en-US" sz="1467" dirty="0">
                <a:latin typeface="+mj-lt"/>
              </a:rPr>
              <a:t> vitae ex at, pharetra convallis </a:t>
            </a:r>
            <a:r>
              <a:rPr lang="en-US" sz="1467" dirty="0" err="1">
                <a:latin typeface="+mj-lt"/>
              </a:rPr>
              <a:t>nunc</a:t>
            </a:r>
            <a:r>
              <a:rPr lang="en-US" sz="1467" dirty="0">
                <a:latin typeface="+mj-lt"/>
              </a:rPr>
              <a:t>. In </a:t>
            </a:r>
            <a:r>
              <a:rPr lang="en-US" sz="1467" dirty="0" err="1">
                <a:latin typeface="+mj-lt"/>
              </a:rPr>
              <a:t>vehicula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mauris</a:t>
            </a:r>
            <a:r>
              <a:rPr lang="en-US" sz="1467" dirty="0">
                <a:latin typeface="+mj-lt"/>
              </a:rPr>
              <a:t> ligula. </a:t>
            </a:r>
            <a:r>
              <a:rPr lang="en-US" sz="1467" dirty="0" err="1">
                <a:latin typeface="+mj-lt"/>
              </a:rPr>
              <a:t>Suspendisse</a:t>
            </a:r>
            <a:r>
              <a:rPr lang="en-US" sz="1467" dirty="0">
                <a:latin typeface="+mj-lt"/>
              </a:rPr>
              <a:t> in </a:t>
            </a:r>
            <a:r>
              <a:rPr lang="en-US" sz="1467" dirty="0" err="1">
                <a:latin typeface="+mj-lt"/>
              </a:rPr>
              <a:t>tellus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congue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odio</a:t>
            </a:r>
            <a:r>
              <a:rPr lang="en-US" sz="1467" dirty="0">
                <a:latin typeface="+mj-lt"/>
              </a:rPr>
              <a:t> pharetra </a:t>
            </a:r>
            <a:r>
              <a:rPr lang="en-US" sz="1467" dirty="0" err="1">
                <a:latin typeface="+mj-lt"/>
              </a:rPr>
              <a:t>finibus</a:t>
            </a:r>
            <a:r>
              <a:rPr lang="en-US" sz="1467" dirty="0">
                <a:latin typeface="+mj-lt"/>
              </a:rPr>
              <a:t>. Nam </a:t>
            </a:r>
            <a:r>
              <a:rPr lang="en-US" sz="1467" dirty="0" err="1">
                <a:latin typeface="+mj-lt"/>
              </a:rPr>
              <a:t>vel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auctor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justo</a:t>
            </a:r>
            <a:r>
              <a:rPr lang="en-US" sz="1467" dirty="0">
                <a:latin typeface="+mj-lt"/>
              </a:rPr>
              <a:t>, vitae </a:t>
            </a:r>
            <a:r>
              <a:rPr lang="en-US" sz="1467" dirty="0" err="1">
                <a:latin typeface="+mj-lt"/>
              </a:rPr>
              <a:t>hendrerit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orci</a:t>
            </a:r>
            <a:r>
              <a:rPr lang="en-US" sz="1467" dirty="0">
                <a:latin typeface="+mj-lt"/>
              </a:rPr>
              <a:t>. </a:t>
            </a:r>
            <a:r>
              <a:rPr lang="en-US" sz="1467" dirty="0" err="1">
                <a:latin typeface="+mj-lt"/>
              </a:rPr>
              <a:t>Duis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nec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sapien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viverra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bibendum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tellus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eget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pellentesque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massa</a:t>
            </a:r>
            <a:r>
              <a:rPr lang="en-US" sz="1467" dirty="0">
                <a:latin typeface="+mj-lt"/>
              </a:rPr>
              <a:t>. </a:t>
            </a:r>
            <a:r>
              <a:rPr lang="en-US" sz="1467" dirty="0" err="1">
                <a:latin typeface="+mj-lt"/>
              </a:rPr>
              <a:t>Nulla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feugiat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turpis</a:t>
            </a:r>
            <a:r>
              <a:rPr lang="en-US" sz="1467" dirty="0">
                <a:latin typeface="+mj-lt"/>
              </a:rPr>
              <a:t> et </a:t>
            </a:r>
            <a:r>
              <a:rPr lang="en-US" sz="1467" dirty="0" err="1">
                <a:latin typeface="+mj-lt"/>
              </a:rPr>
              <a:t>posuere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viverra</a:t>
            </a:r>
            <a:r>
              <a:rPr lang="en-US" sz="1467" dirty="0">
                <a:latin typeface="+mj-lt"/>
              </a:rPr>
              <a:t>, ipsum </a:t>
            </a:r>
            <a:r>
              <a:rPr lang="en-US" sz="1467" dirty="0" err="1">
                <a:latin typeface="+mj-lt"/>
              </a:rPr>
              <a:t>sem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tincidunt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est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finibus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tempor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nibh</a:t>
            </a:r>
            <a:r>
              <a:rPr lang="en-US" sz="1467" dirty="0">
                <a:latin typeface="+mj-lt"/>
              </a:rPr>
              <a:t> ante semper diam. </a:t>
            </a:r>
            <a:r>
              <a:rPr lang="en-US" sz="1467" dirty="0" err="1">
                <a:latin typeface="+mj-lt"/>
              </a:rPr>
              <a:t>Nullam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quis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euismod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neque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nec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facilisis</a:t>
            </a:r>
            <a:r>
              <a:rPr lang="en-US" sz="1467" dirty="0">
                <a:latin typeface="+mj-lt"/>
              </a:rPr>
              <a:t> sem. </a:t>
            </a:r>
            <a:r>
              <a:rPr lang="en-US" sz="1467" dirty="0" err="1">
                <a:latin typeface="+mj-lt"/>
              </a:rPr>
              <a:t>Morbi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egestas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iaculis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dignissim</a:t>
            </a:r>
            <a:r>
              <a:rPr lang="en-US" sz="1467" dirty="0">
                <a:latin typeface="+mj-lt"/>
              </a:rPr>
              <a:t>. In </a:t>
            </a:r>
            <a:r>
              <a:rPr lang="en-US" sz="1467" dirty="0" err="1">
                <a:latin typeface="+mj-lt"/>
              </a:rPr>
              <a:t>accumsan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tortor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elit</a:t>
            </a:r>
            <a:r>
              <a:rPr lang="en-US" sz="1467" dirty="0">
                <a:latin typeface="+mj-lt"/>
              </a:rPr>
              <a:t>, non </a:t>
            </a:r>
            <a:r>
              <a:rPr lang="en-US" sz="1467" dirty="0" err="1">
                <a:latin typeface="+mj-lt"/>
              </a:rPr>
              <a:t>euismod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eros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accumsan</a:t>
            </a:r>
            <a:r>
              <a:rPr lang="en-US" sz="1467" dirty="0">
                <a:latin typeface="+mj-lt"/>
              </a:rPr>
              <a:t> ac. </a:t>
            </a:r>
            <a:r>
              <a:rPr lang="en-US" sz="1467" dirty="0" err="1">
                <a:latin typeface="+mj-lt"/>
              </a:rPr>
              <a:t>Sed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ultrices</a:t>
            </a:r>
            <a:r>
              <a:rPr lang="en-US" sz="1467" dirty="0">
                <a:latin typeface="+mj-lt"/>
              </a:rPr>
              <a:t> mi lorem, </a:t>
            </a:r>
            <a:r>
              <a:rPr lang="en-US" sz="1467" dirty="0" err="1">
                <a:latin typeface="+mj-lt"/>
              </a:rPr>
              <a:t>ut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dignissim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nibh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facilisis</a:t>
            </a:r>
            <a:r>
              <a:rPr lang="en-US" sz="1467" dirty="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392546" y="955249"/>
            <a:ext cx="1140690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9884588" y="6435519"/>
            <a:ext cx="1831163" cy="422483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067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6761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476252" y="1439333"/>
            <a:ext cx="5314949" cy="4529667"/>
          </a:xfrm>
        </p:spPr>
        <p:txBody>
          <a:bodyPr/>
          <a:lstStyle>
            <a:lvl1pPr marL="228594" indent="-228594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lacus lorem </a:t>
            </a:r>
            <a:r>
              <a:rPr lang="en-US" dirty="0" err="1"/>
              <a:t>placerat</a:t>
            </a:r>
            <a:r>
              <a:rPr lang="en-US" dirty="0"/>
              <a:t> libero,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Nunc lacus </a:t>
            </a:r>
            <a:r>
              <a:rPr lang="en-US" dirty="0" err="1"/>
              <a:t>mauris</a:t>
            </a:r>
            <a:r>
              <a:rPr lang="en-US" dirty="0"/>
              <a:t>, </a:t>
            </a:r>
            <a:r>
              <a:rPr lang="en-US" dirty="0" err="1"/>
              <a:t>sagittis</a:t>
            </a:r>
            <a:r>
              <a:rPr lang="en-US" dirty="0"/>
              <a:t> in </a:t>
            </a:r>
            <a:r>
              <a:rPr lang="en-US" dirty="0" err="1"/>
              <a:t>tortor</a:t>
            </a:r>
            <a:r>
              <a:rPr lang="en-US" dirty="0"/>
              <a:t> a,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Nullam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ligula </a:t>
            </a:r>
            <a:r>
              <a:rPr lang="en-US" dirty="0" err="1"/>
              <a:t>feugiat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non,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vitae </a:t>
            </a:r>
            <a:r>
              <a:rPr lang="en-US" dirty="0" err="1"/>
              <a:t>commodo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nisi at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 semper, </a:t>
            </a:r>
            <a:r>
              <a:rPr lang="en-US" dirty="0" err="1"/>
              <a:t>tincidunt</a:t>
            </a:r>
            <a:r>
              <a:rPr lang="en-US" dirty="0"/>
              <a:t> dolor a,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ipsum dolor, </a:t>
            </a:r>
            <a:r>
              <a:rPr lang="en-US" dirty="0" err="1"/>
              <a:t>condimentum</a:t>
            </a:r>
            <a:endParaRPr lang="en-US" dirty="0"/>
          </a:p>
          <a:p>
            <a:pPr lvl="0"/>
            <a:r>
              <a:rPr lang="en-US" dirty="0"/>
              <a:t>at nisi et,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fames ac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6400801" y="1439333"/>
            <a:ext cx="5314951" cy="4529667"/>
          </a:xfrm>
        </p:spPr>
        <p:txBody>
          <a:bodyPr/>
          <a:lstStyle>
            <a:lvl1pPr marL="228594" indent="-228594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lacus lorem </a:t>
            </a:r>
            <a:r>
              <a:rPr lang="en-US" dirty="0" err="1"/>
              <a:t>placerat</a:t>
            </a:r>
            <a:r>
              <a:rPr lang="en-US" dirty="0"/>
              <a:t> libero,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Nunc lacus </a:t>
            </a:r>
            <a:r>
              <a:rPr lang="en-US" dirty="0" err="1"/>
              <a:t>mauris</a:t>
            </a:r>
            <a:r>
              <a:rPr lang="en-US" dirty="0"/>
              <a:t>, </a:t>
            </a:r>
            <a:r>
              <a:rPr lang="en-US" dirty="0" err="1"/>
              <a:t>sagittis</a:t>
            </a:r>
            <a:r>
              <a:rPr lang="en-US" dirty="0"/>
              <a:t> in </a:t>
            </a:r>
            <a:r>
              <a:rPr lang="en-US" dirty="0" err="1"/>
              <a:t>tortor</a:t>
            </a:r>
            <a:r>
              <a:rPr lang="en-US" dirty="0"/>
              <a:t> a,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Nullam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ligula </a:t>
            </a:r>
            <a:r>
              <a:rPr lang="en-US" dirty="0" err="1"/>
              <a:t>feugiat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non,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vitae </a:t>
            </a:r>
            <a:r>
              <a:rPr lang="en-US" dirty="0" err="1"/>
              <a:t>commodo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nisi at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 semper, </a:t>
            </a:r>
            <a:r>
              <a:rPr lang="en-US" dirty="0" err="1"/>
              <a:t>tincidunt</a:t>
            </a:r>
            <a:r>
              <a:rPr lang="en-US" dirty="0"/>
              <a:t> dolor a,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ipsum dolor, </a:t>
            </a:r>
            <a:r>
              <a:rPr lang="en-US" dirty="0" err="1"/>
              <a:t>condimentum</a:t>
            </a:r>
            <a:endParaRPr lang="en-US" dirty="0"/>
          </a:p>
          <a:p>
            <a:pPr lvl="0"/>
            <a:r>
              <a:rPr lang="en-US" dirty="0"/>
              <a:t>at nisi et,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fames ac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392546" y="955249"/>
            <a:ext cx="1140690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9884588" y="6435519"/>
            <a:ext cx="1831163" cy="422483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067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4278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476251" y="1896533"/>
            <a:ext cx="11239500" cy="4072467"/>
          </a:xfrm>
        </p:spPr>
        <p:txBody>
          <a:bodyPr/>
          <a:lstStyle>
            <a:lvl1pPr marL="228594" marR="0" indent="-228594" algn="l" defTabSz="1219170" rtl="0" eaLnBrk="1" fontAlgn="auto" latinLnBrk="0" hangingPunct="1">
              <a:lnSpc>
                <a:spcPts val="2133"/>
              </a:lnSpc>
              <a:spcBef>
                <a:spcPts val="352"/>
              </a:spcBef>
              <a:spcAft>
                <a:spcPts val="4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lacus lorem </a:t>
            </a:r>
            <a:r>
              <a:rPr lang="en-US" dirty="0" err="1"/>
              <a:t>placerat</a:t>
            </a:r>
            <a:r>
              <a:rPr lang="en-US" dirty="0"/>
              <a:t> libero,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Nunc lacus </a:t>
            </a:r>
            <a:r>
              <a:rPr lang="en-US" dirty="0" err="1"/>
              <a:t>mauris</a:t>
            </a:r>
            <a:r>
              <a:rPr lang="en-US" dirty="0"/>
              <a:t>, </a:t>
            </a:r>
            <a:r>
              <a:rPr lang="en-US" dirty="0" err="1"/>
              <a:t>sagittis</a:t>
            </a:r>
            <a:r>
              <a:rPr lang="en-US" dirty="0"/>
              <a:t> in </a:t>
            </a:r>
            <a:r>
              <a:rPr lang="en-US" dirty="0" err="1"/>
              <a:t>tortor</a:t>
            </a:r>
            <a:r>
              <a:rPr lang="en-US" dirty="0"/>
              <a:t> a,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 err="1"/>
              <a:t>Nullam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ligula </a:t>
            </a:r>
            <a:r>
              <a:rPr lang="en-US" dirty="0" err="1"/>
              <a:t>feugiat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non,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vitae </a:t>
            </a:r>
            <a:r>
              <a:rPr lang="en-US" dirty="0" err="1"/>
              <a:t>commodo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nisi at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 semper, </a:t>
            </a:r>
            <a:r>
              <a:rPr lang="en-US" dirty="0" err="1"/>
              <a:t>tincidunt</a:t>
            </a:r>
            <a:r>
              <a:rPr lang="en-US" dirty="0"/>
              <a:t> dolor a,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ipsum dolor,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at nisi et,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fames ac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</a:t>
            </a:r>
          </a:p>
          <a:p>
            <a:pPr marL="228594" marR="0" lvl="0" indent="-228594" algn="l" defTabSz="1219170" rtl="0" eaLnBrk="1" fontAlgn="auto" latinLnBrk="0" hangingPunct="1">
              <a:lnSpc>
                <a:spcPts val="2133"/>
              </a:lnSpc>
              <a:spcBef>
                <a:spcPts val="352"/>
              </a:spcBef>
              <a:spcAft>
                <a:spcPts val="400"/>
              </a:spcAft>
              <a:buClrTx/>
              <a:buSzTx/>
              <a:tabLst/>
              <a:defRPr/>
            </a:pPr>
            <a:r>
              <a:rPr lang="en-US" sz="1467" dirty="0">
                <a:latin typeface="+mj-lt"/>
              </a:rPr>
              <a:t>In </a:t>
            </a:r>
            <a:r>
              <a:rPr lang="en-US" sz="1467" dirty="0" err="1">
                <a:latin typeface="+mj-lt"/>
              </a:rPr>
              <a:t>egestas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orci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eu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lacinia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consectetur</a:t>
            </a:r>
            <a:r>
              <a:rPr lang="en-US" sz="1467" dirty="0">
                <a:latin typeface="+mj-lt"/>
              </a:rPr>
              <a:t>. In dolor ipsum, gravida et </a:t>
            </a:r>
            <a:r>
              <a:rPr lang="en-US" sz="1467" dirty="0" err="1">
                <a:latin typeface="+mj-lt"/>
              </a:rPr>
              <a:t>sagittis</a:t>
            </a:r>
            <a:r>
              <a:rPr lang="en-US" sz="1467" dirty="0">
                <a:latin typeface="+mj-lt"/>
              </a:rPr>
              <a:t> id, </a:t>
            </a:r>
            <a:r>
              <a:rPr lang="en-US" sz="1467" dirty="0" err="1">
                <a:latin typeface="+mj-lt"/>
              </a:rPr>
              <a:t>sollicitudin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ut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nisl</a:t>
            </a:r>
            <a:r>
              <a:rPr lang="en-US" sz="1467" dirty="0">
                <a:latin typeface="+mj-lt"/>
              </a:rPr>
              <a:t>. </a:t>
            </a:r>
            <a:r>
              <a:rPr lang="en-US" sz="1467" dirty="0" err="1">
                <a:latin typeface="+mj-lt"/>
              </a:rPr>
              <a:t>Praesent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bibendum</a:t>
            </a:r>
            <a:r>
              <a:rPr lang="en-US" sz="1467" dirty="0">
                <a:latin typeface="+mj-lt"/>
              </a:rPr>
              <a:t> tempus </a:t>
            </a:r>
            <a:r>
              <a:rPr lang="en-US" sz="1467" dirty="0" err="1">
                <a:latin typeface="+mj-lt"/>
              </a:rPr>
              <a:t>tellus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nec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hendrerit</a:t>
            </a:r>
            <a:r>
              <a:rPr lang="en-US" sz="1467" dirty="0">
                <a:latin typeface="+mj-lt"/>
              </a:rPr>
              <a:t>. Nam in </a:t>
            </a:r>
            <a:r>
              <a:rPr lang="en-US" sz="1467" dirty="0" err="1">
                <a:latin typeface="+mj-lt"/>
              </a:rPr>
              <a:t>tempor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metus</a:t>
            </a:r>
            <a:r>
              <a:rPr lang="en-US" sz="1467" dirty="0">
                <a:latin typeface="+mj-lt"/>
              </a:rPr>
              <a:t>, ac </a:t>
            </a:r>
            <a:r>
              <a:rPr lang="en-US" sz="1467" dirty="0" err="1">
                <a:latin typeface="+mj-lt"/>
              </a:rPr>
              <a:t>finibus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purus</a:t>
            </a:r>
            <a:r>
              <a:rPr lang="en-US" sz="1467" dirty="0">
                <a:latin typeface="+mj-lt"/>
              </a:rPr>
              <a:t>. </a:t>
            </a:r>
            <a:r>
              <a:rPr lang="en-US" sz="1467" dirty="0" err="1">
                <a:latin typeface="+mj-lt"/>
              </a:rPr>
              <a:t>Praesent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consequat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lectus</a:t>
            </a:r>
            <a:r>
              <a:rPr lang="en-US" sz="1467" dirty="0">
                <a:latin typeface="+mj-lt"/>
              </a:rPr>
              <a:t> sit </a:t>
            </a:r>
            <a:r>
              <a:rPr lang="en-US" sz="1467" dirty="0" err="1">
                <a:latin typeface="+mj-lt"/>
              </a:rPr>
              <a:t>amet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tortor</a:t>
            </a:r>
            <a:r>
              <a:rPr lang="en-US" sz="1467" dirty="0">
                <a:latin typeface="+mj-lt"/>
              </a:rPr>
              <a:t> pharetra, </a:t>
            </a:r>
            <a:r>
              <a:rPr lang="en-US" sz="1467" dirty="0" err="1">
                <a:latin typeface="+mj-lt"/>
              </a:rPr>
              <a:t>sed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venenatis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eros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lacinia</a:t>
            </a:r>
            <a:r>
              <a:rPr lang="en-US" sz="1467" dirty="0">
                <a:latin typeface="+mj-lt"/>
              </a:rPr>
              <a:t>. In </a:t>
            </a:r>
            <a:r>
              <a:rPr lang="en-US" sz="1467" dirty="0" err="1">
                <a:latin typeface="+mj-lt"/>
              </a:rPr>
              <a:t>sed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erat</a:t>
            </a:r>
            <a:r>
              <a:rPr lang="en-US" sz="1467" dirty="0">
                <a:latin typeface="+mj-lt"/>
              </a:rPr>
              <a:t> libero. </a:t>
            </a:r>
            <a:r>
              <a:rPr lang="en-US" sz="1467" dirty="0" err="1">
                <a:latin typeface="+mj-lt"/>
              </a:rPr>
              <a:t>Sed</a:t>
            </a:r>
            <a:r>
              <a:rPr lang="en-US" sz="1467" dirty="0">
                <a:latin typeface="+mj-lt"/>
              </a:rPr>
              <a:t> lorem </a:t>
            </a:r>
            <a:r>
              <a:rPr lang="en-US" sz="1467" dirty="0" err="1">
                <a:latin typeface="+mj-lt"/>
              </a:rPr>
              <a:t>neque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commodo</a:t>
            </a:r>
            <a:r>
              <a:rPr lang="en-US" sz="1467" dirty="0">
                <a:latin typeface="+mj-lt"/>
              </a:rPr>
              <a:t> vitae ex at, pharetra convallis </a:t>
            </a:r>
            <a:r>
              <a:rPr lang="en-US" sz="1467" dirty="0" err="1">
                <a:latin typeface="+mj-lt"/>
              </a:rPr>
              <a:t>nunc</a:t>
            </a:r>
            <a:r>
              <a:rPr lang="en-US" sz="1467" dirty="0">
                <a:latin typeface="+mj-lt"/>
              </a:rPr>
              <a:t>. In </a:t>
            </a:r>
            <a:r>
              <a:rPr lang="en-US" sz="1467" dirty="0" err="1">
                <a:latin typeface="+mj-lt"/>
              </a:rPr>
              <a:t>vehicula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mauris</a:t>
            </a:r>
            <a:r>
              <a:rPr lang="en-US" sz="1467" dirty="0">
                <a:latin typeface="+mj-lt"/>
              </a:rPr>
              <a:t> ligula. </a:t>
            </a:r>
            <a:r>
              <a:rPr lang="en-US" sz="1467" dirty="0" err="1">
                <a:latin typeface="+mj-lt"/>
              </a:rPr>
              <a:t>Suspendisse</a:t>
            </a:r>
            <a:r>
              <a:rPr lang="en-US" sz="1467" dirty="0">
                <a:latin typeface="+mj-lt"/>
              </a:rPr>
              <a:t> in </a:t>
            </a:r>
            <a:r>
              <a:rPr lang="en-US" sz="1467" dirty="0" err="1">
                <a:latin typeface="+mj-lt"/>
              </a:rPr>
              <a:t>tellus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congue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odio</a:t>
            </a:r>
            <a:r>
              <a:rPr lang="en-US" sz="1467" dirty="0">
                <a:latin typeface="+mj-lt"/>
              </a:rPr>
              <a:t> pharetra </a:t>
            </a:r>
            <a:r>
              <a:rPr lang="en-US" sz="1467" dirty="0" err="1">
                <a:latin typeface="+mj-lt"/>
              </a:rPr>
              <a:t>finibus</a:t>
            </a:r>
            <a:r>
              <a:rPr lang="en-US" sz="1467" dirty="0">
                <a:latin typeface="+mj-lt"/>
              </a:rPr>
              <a:t>. Nam </a:t>
            </a:r>
            <a:r>
              <a:rPr lang="en-US" sz="1467" dirty="0" err="1">
                <a:latin typeface="+mj-lt"/>
              </a:rPr>
              <a:t>vel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auctor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justo</a:t>
            </a:r>
            <a:r>
              <a:rPr lang="en-US" sz="1467" dirty="0">
                <a:latin typeface="+mj-lt"/>
              </a:rPr>
              <a:t>, vitae </a:t>
            </a:r>
            <a:r>
              <a:rPr lang="en-US" sz="1467" dirty="0" err="1">
                <a:latin typeface="+mj-lt"/>
              </a:rPr>
              <a:t>hendrerit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orci</a:t>
            </a:r>
            <a:r>
              <a:rPr lang="en-US" sz="1467" dirty="0">
                <a:latin typeface="+mj-lt"/>
              </a:rPr>
              <a:t>. </a:t>
            </a:r>
            <a:r>
              <a:rPr lang="en-US" sz="1467" dirty="0" err="1">
                <a:latin typeface="+mj-lt"/>
              </a:rPr>
              <a:t>Duis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nec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sapien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viverra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bibendum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tellus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eget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pellentesque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massa</a:t>
            </a:r>
            <a:r>
              <a:rPr lang="en-US" sz="1467" dirty="0">
                <a:latin typeface="+mj-lt"/>
              </a:rPr>
              <a:t>. </a:t>
            </a:r>
            <a:r>
              <a:rPr lang="en-US" sz="1467" dirty="0" err="1">
                <a:latin typeface="+mj-lt"/>
              </a:rPr>
              <a:t>Nulla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feugiat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turpis</a:t>
            </a:r>
            <a:r>
              <a:rPr lang="en-US" sz="1467" dirty="0">
                <a:latin typeface="+mj-lt"/>
              </a:rPr>
              <a:t> et </a:t>
            </a:r>
            <a:r>
              <a:rPr lang="en-US" sz="1467" dirty="0" err="1">
                <a:latin typeface="+mj-lt"/>
              </a:rPr>
              <a:t>posuere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viverra</a:t>
            </a:r>
            <a:r>
              <a:rPr lang="en-US" sz="1467" dirty="0">
                <a:latin typeface="+mj-lt"/>
              </a:rPr>
              <a:t>, ipsum </a:t>
            </a:r>
            <a:r>
              <a:rPr lang="en-US" sz="1467" dirty="0" err="1">
                <a:latin typeface="+mj-lt"/>
              </a:rPr>
              <a:t>sem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tincidunt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est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finibus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tempor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nibh</a:t>
            </a:r>
            <a:r>
              <a:rPr lang="en-US" sz="1467" dirty="0">
                <a:latin typeface="+mj-lt"/>
              </a:rPr>
              <a:t> ante semper diam. </a:t>
            </a:r>
            <a:r>
              <a:rPr lang="en-US" sz="1467" dirty="0" err="1">
                <a:latin typeface="+mj-lt"/>
              </a:rPr>
              <a:t>Nullam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quis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euismod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neque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nec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facilisis</a:t>
            </a:r>
            <a:r>
              <a:rPr lang="en-US" sz="1467" dirty="0">
                <a:latin typeface="+mj-lt"/>
              </a:rPr>
              <a:t> sem. </a:t>
            </a:r>
            <a:r>
              <a:rPr lang="en-US" sz="1467" dirty="0" err="1">
                <a:latin typeface="+mj-lt"/>
              </a:rPr>
              <a:t>Morbi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egestas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iaculis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dignissim</a:t>
            </a:r>
            <a:r>
              <a:rPr lang="en-US" sz="1467" dirty="0">
                <a:latin typeface="+mj-lt"/>
              </a:rPr>
              <a:t>. In </a:t>
            </a:r>
            <a:r>
              <a:rPr lang="en-US" sz="1467" dirty="0" err="1">
                <a:latin typeface="+mj-lt"/>
              </a:rPr>
              <a:t>accumsan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tortor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elit</a:t>
            </a:r>
            <a:r>
              <a:rPr lang="en-US" sz="1467" dirty="0">
                <a:latin typeface="+mj-lt"/>
              </a:rPr>
              <a:t>, non </a:t>
            </a:r>
            <a:r>
              <a:rPr lang="en-US" sz="1467" dirty="0" err="1">
                <a:latin typeface="+mj-lt"/>
              </a:rPr>
              <a:t>euismod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eros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accumsan</a:t>
            </a:r>
            <a:r>
              <a:rPr lang="en-US" sz="1467" dirty="0">
                <a:latin typeface="+mj-lt"/>
              </a:rPr>
              <a:t> ac. </a:t>
            </a:r>
            <a:r>
              <a:rPr lang="en-US" sz="1467" dirty="0" err="1">
                <a:latin typeface="+mj-lt"/>
              </a:rPr>
              <a:t>Sed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ultrices</a:t>
            </a:r>
            <a:r>
              <a:rPr lang="en-US" sz="1467" dirty="0">
                <a:latin typeface="+mj-lt"/>
              </a:rPr>
              <a:t> mi lorem, </a:t>
            </a:r>
            <a:r>
              <a:rPr lang="en-US" sz="1467" dirty="0" err="1">
                <a:latin typeface="+mj-lt"/>
              </a:rPr>
              <a:t>ut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dignissim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nibh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facilisis</a:t>
            </a:r>
            <a:r>
              <a:rPr lang="en-US" sz="1467" dirty="0">
                <a:latin typeface="+mj-lt"/>
              </a:rPr>
              <a:t> vel.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76251" y="1439333"/>
            <a:ext cx="11239500" cy="457200"/>
          </a:xfrm>
        </p:spPr>
        <p:txBody>
          <a:bodyPr wrap="none" bIns="0">
            <a:noAutofit/>
          </a:bodyPr>
          <a:lstStyle>
            <a:lvl1pPr marL="0" indent="0">
              <a:spcBef>
                <a:spcPts val="384"/>
              </a:spcBef>
              <a:buNone/>
              <a:defRPr sz="1600" b="1" i="0" cap="all" spc="267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Highlight goes here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392546" y="955249"/>
            <a:ext cx="1140690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9884588" y="6435519"/>
            <a:ext cx="1831163" cy="422483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067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8445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476253" y="1896533"/>
            <a:ext cx="5314948" cy="4072467"/>
          </a:xfrm>
        </p:spPr>
        <p:txBody>
          <a:bodyPr/>
          <a:lstStyle>
            <a:lvl1pPr marL="228594" indent="-228594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lacus lorem </a:t>
            </a:r>
            <a:r>
              <a:rPr lang="en-US" dirty="0" err="1"/>
              <a:t>placerat</a:t>
            </a:r>
            <a:r>
              <a:rPr lang="en-US" dirty="0"/>
              <a:t> libero,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Nunc lacus </a:t>
            </a:r>
            <a:r>
              <a:rPr lang="en-US" dirty="0" err="1"/>
              <a:t>mauris</a:t>
            </a:r>
            <a:r>
              <a:rPr lang="en-US" dirty="0"/>
              <a:t>, </a:t>
            </a:r>
            <a:r>
              <a:rPr lang="en-US" dirty="0" err="1"/>
              <a:t>sagittis</a:t>
            </a:r>
            <a:r>
              <a:rPr lang="en-US" dirty="0"/>
              <a:t> in </a:t>
            </a:r>
            <a:r>
              <a:rPr lang="en-US" dirty="0" err="1"/>
              <a:t>tortor</a:t>
            </a:r>
            <a:r>
              <a:rPr lang="en-US" dirty="0"/>
              <a:t> a,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Nullam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ligula </a:t>
            </a:r>
            <a:r>
              <a:rPr lang="en-US" dirty="0" err="1"/>
              <a:t>feugiat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non,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vitae </a:t>
            </a:r>
            <a:r>
              <a:rPr lang="en-US" dirty="0" err="1"/>
              <a:t>commodo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nisi at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 semper, </a:t>
            </a:r>
            <a:r>
              <a:rPr lang="en-US" dirty="0" err="1"/>
              <a:t>tincidunt</a:t>
            </a:r>
            <a:r>
              <a:rPr lang="en-US" dirty="0"/>
              <a:t> dolor a,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ipsum dolor, </a:t>
            </a:r>
            <a:r>
              <a:rPr lang="en-US" dirty="0" err="1"/>
              <a:t>condimentum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at nisi et,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76252" y="1439333"/>
            <a:ext cx="5314949" cy="457200"/>
          </a:xfrm>
        </p:spPr>
        <p:txBody>
          <a:bodyPr wrap="none" bIns="0">
            <a:noAutofit/>
          </a:bodyPr>
          <a:lstStyle>
            <a:lvl1pPr marL="0" indent="0">
              <a:spcBef>
                <a:spcPts val="384"/>
              </a:spcBef>
              <a:buNone/>
              <a:defRPr sz="1600" b="1" i="0" cap="all" spc="267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Highlight goes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6400799" y="1896533"/>
            <a:ext cx="5324476" cy="4072467"/>
          </a:xfrm>
        </p:spPr>
        <p:txBody>
          <a:bodyPr/>
          <a:lstStyle>
            <a:lvl1pPr marL="228594" indent="-228594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lacus lorem </a:t>
            </a:r>
            <a:r>
              <a:rPr lang="en-US" dirty="0" err="1"/>
              <a:t>placerat</a:t>
            </a:r>
            <a:r>
              <a:rPr lang="en-US" dirty="0"/>
              <a:t> libero,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Nunc lacus </a:t>
            </a:r>
            <a:r>
              <a:rPr lang="en-US" dirty="0" err="1"/>
              <a:t>mauris</a:t>
            </a:r>
            <a:r>
              <a:rPr lang="en-US" dirty="0"/>
              <a:t>, </a:t>
            </a:r>
            <a:r>
              <a:rPr lang="en-US" dirty="0" err="1"/>
              <a:t>sagittis</a:t>
            </a:r>
            <a:r>
              <a:rPr lang="en-US" dirty="0"/>
              <a:t> in </a:t>
            </a:r>
            <a:r>
              <a:rPr lang="en-US" dirty="0" err="1"/>
              <a:t>tortor</a:t>
            </a:r>
            <a:r>
              <a:rPr lang="en-US" dirty="0"/>
              <a:t> a,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Nullam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ligula </a:t>
            </a:r>
            <a:r>
              <a:rPr lang="en-US" dirty="0" err="1"/>
              <a:t>feugiat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non,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vitae </a:t>
            </a:r>
            <a:r>
              <a:rPr lang="en-US" dirty="0" err="1"/>
              <a:t>commodo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nisi at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 semper, </a:t>
            </a:r>
            <a:r>
              <a:rPr lang="en-US" dirty="0" err="1"/>
              <a:t>tincidunt</a:t>
            </a:r>
            <a:r>
              <a:rPr lang="en-US" dirty="0"/>
              <a:t> dolor a,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ipsum dolor, </a:t>
            </a:r>
            <a:r>
              <a:rPr lang="en-US" dirty="0" err="1"/>
              <a:t>condimentum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at nisi et,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6400797" y="1439333"/>
            <a:ext cx="5324479" cy="457200"/>
          </a:xfrm>
        </p:spPr>
        <p:txBody>
          <a:bodyPr wrap="none" bIns="0">
            <a:noAutofit/>
          </a:bodyPr>
          <a:lstStyle>
            <a:lvl1pPr marL="0" indent="0">
              <a:spcBef>
                <a:spcPts val="384"/>
              </a:spcBef>
              <a:buNone/>
              <a:defRPr sz="1600" b="1" i="0" cap="all" spc="267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OTHER Highlight goes here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392546" y="955249"/>
            <a:ext cx="1140690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9884588" y="6435519"/>
            <a:ext cx="1831163" cy="422483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067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889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476253" y="1439333"/>
            <a:ext cx="5314948" cy="4529667"/>
          </a:xfrm>
        </p:spPr>
        <p:txBody>
          <a:bodyPr/>
          <a:lstStyle>
            <a:lvl1pPr marL="228594" marR="0" indent="-228594" algn="l" defTabSz="1219170" rtl="0" eaLnBrk="1" fontAlgn="auto" latinLnBrk="0" hangingPunct="1">
              <a:lnSpc>
                <a:spcPts val="2133"/>
              </a:lnSpc>
              <a:spcBef>
                <a:spcPts val="352"/>
              </a:spcBef>
              <a:spcAft>
                <a:spcPts val="4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lacus lorem </a:t>
            </a:r>
            <a:r>
              <a:rPr lang="en-US" dirty="0" err="1"/>
              <a:t>placerat</a:t>
            </a:r>
            <a:r>
              <a:rPr lang="en-US" dirty="0"/>
              <a:t> libero,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Nunc lacus </a:t>
            </a:r>
            <a:r>
              <a:rPr lang="en-US" dirty="0" err="1"/>
              <a:t>mauris</a:t>
            </a:r>
            <a:r>
              <a:rPr lang="en-US" dirty="0"/>
              <a:t>, </a:t>
            </a:r>
            <a:r>
              <a:rPr lang="en-US" dirty="0" err="1"/>
              <a:t>sagittis</a:t>
            </a:r>
            <a:r>
              <a:rPr lang="en-US" dirty="0"/>
              <a:t> in </a:t>
            </a:r>
            <a:r>
              <a:rPr lang="en-US" dirty="0" err="1"/>
              <a:t>tortor</a:t>
            </a:r>
            <a:r>
              <a:rPr lang="en-US" dirty="0"/>
              <a:t> a,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Nullam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ligula </a:t>
            </a:r>
            <a:r>
              <a:rPr lang="en-US" dirty="0" err="1"/>
              <a:t>feugiat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non,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vitae </a:t>
            </a:r>
            <a:r>
              <a:rPr lang="en-US" dirty="0" err="1"/>
              <a:t>commodo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nisi at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 semper, </a:t>
            </a:r>
            <a:r>
              <a:rPr lang="en-US" dirty="0" err="1"/>
              <a:t>tincidunt</a:t>
            </a:r>
            <a:r>
              <a:rPr lang="en-US" dirty="0"/>
              <a:t> dolor a,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ipsum dolor, </a:t>
            </a:r>
            <a:r>
              <a:rPr lang="en-US" dirty="0" err="1"/>
              <a:t>condimentum</a:t>
            </a:r>
            <a:endParaRPr lang="en-US" dirty="0"/>
          </a:p>
          <a:p>
            <a:pPr lvl="0"/>
            <a:r>
              <a:rPr lang="en-US" dirty="0"/>
              <a:t>at nisi et,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fames ac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7112000" y="0"/>
            <a:ext cx="5080000" cy="6426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133"/>
            </a:lvl1pPr>
          </a:lstStyle>
          <a:p>
            <a:r>
              <a:rPr lang="en-US" dirty="0"/>
              <a:t>Please add picture here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392546" y="955249"/>
            <a:ext cx="5629372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9884588" y="6435519"/>
            <a:ext cx="1831163" cy="422483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067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7562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95FFA-22F9-CD40-9130-6BD555057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C6520-0DD6-E54D-87C1-ED2E8D87D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376AAB-9AFA-8546-A304-5E8D2392A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ECE81-C73C-E543-9046-300010F65159}" type="datetimeFigureOut">
              <a:rPr lang="en-RU" smtClean="0"/>
              <a:t>14.12.2020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F439A-EB85-6043-8F51-7E9EE8268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928938-4D66-0C43-ABFA-E324DAD89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58AF9-EA96-8F41-BE68-1E8F7061B0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2490117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Highligh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476252" y="1896533"/>
            <a:ext cx="5314949" cy="4072467"/>
          </a:xfrm>
        </p:spPr>
        <p:txBody>
          <a:bodyPr/>
          <a:lstStyle>
            <a:lvl1pPr marL="228594" marR="0" indent="-228594" algn="l" defTabSz="1219170" rtl="0" eaLnBrk="1" fontAlgn="auto" latinLnBrk="0" hangingPunct="1">
              <a:lnSpc>
                <a:spcPts val="2133"/>
              </a:lnSpc>
              <a:spcBef>
                <a:spcPts val="352"/>
              </a:spcBef>
              <a:spcAft>
                <a:spcPts val="4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lacus lorem </a:t>
            </a:r>
            <a:r>
              <a:rPr lang="en-US" dirty="0" err="1"/>
              <a:t>placerat</a:t>
            </a:r>
            <a:r>
              <a:rPr lang="en-US" dirty="0"/>
              <a:t> libero,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Nunc lacus </a:t>
            </a:r>
            <a:r>
              <a:rPr lang="en-US" dirty="0" err="1"/>
              <a:t>mauris</a:t>
            </a:r>
            <a:r>
              <a:rPr lang="en-US" dirty="0"/>
              <a:t>, </a:t>
            </a:r>
            <a:r>
              <a:rPr lang="en-US" dirty="0" err="1"/>
              <a:t>sagittis</a:t>
            </a:r>
            <a:r>
              <a:rPr lang="en-US" dirty="0"/>
              <a:t> in </a:t>
            </a:r>
            <a:r>
              <a:rPr lang="en-US" dirty="0" err="1"/>
              <a:t>tortor</a:t>
            </a:r>
            <a:r>
              <a:rPr lang="en-US" dirty="0"/>
              <a:t> a,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</a:p>
          <a:p>
            <a:pPr lvl="0"/>
            <a:r>
              <a:rPr lang="en-US" dirty="0" err="1"/>
              <a:t>Nullam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ligula </a:t>
            </a:r>
            <a:r>
              <a:rPr lang="en-US" dirty="0" err="1"/>
              <a:t>feugiat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non,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vitae </a:t>
            </a:r>
            <a:r>
              <a:rPr lang="en-US" dirty="0" err="1"/>
              <a:t>commodo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nisi at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 semper, </a:t>
            </a:r>
            <a:r>
              <a:rPr lang="en-US" dirty="0" err="1"/>
              <a:t>tincidunt</a:t>
            </a:r>
            <a:r>
              <a:rPr lang="en-US" dirty="0"/>
              <a:t> dolor a,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ipsum dolor, </a:t>
            </a:r>
            <a:r>
              <a:rPr lang="en-US" dirty="0" err="1"/>
              <a:t>condimentum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at nisi et,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7112000" y="0"/>
            <a:ext cx="5080000" cy="6426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133"/>
            </a:lvl1pPr>
          </a:lstStyle>
          <a:p>
            <a:r>
              <a:rPr lang="en-US" dirty="0"/>
              <a:t>Please add picture here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6252" y="1439333"/>
            <a:ext cx="5314949" cy="457200"/>
          </a:xfrm>
        </p:spPr>
        <p:txBody>
          <a:bodyPr wrap="none" bIns="0">
            <a:noAutofit/>
          </a:bodyPr>
          <a:lstStyle>
            <a:lvl1pPr marL="0" indent="0">
              <a:spcBef>
                <a:spcPts val="384"/>
              </a:spcBef>
              <a:buNone/>
              <a:defRPr sz="1600" b="1" i="0" cap="all" spc="267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Highlight goes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392546" y="955249"/>
            <a:ext cx="5629372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9884588" y="6435519"/>
            <a:ext cx="1831163" cy="422483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067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9949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Please Add Slide Headline Here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7112000" y="0"/>
            <a:ext cx="5080000" cy="6426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133"/>
            </a:lvl1pPr>
          </a:lstStyle>
          <a:p>
            <a:r>
              <a:rPr lang="en-US" dirty="0"/>
              <a:t>Please add picture here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392546" y="955249"/>
            <a:ext cx="5629372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76251" y="1456655"/>
            <a:ext cx="475488" cy="475488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867" b="1">
                <a:solidFill>
                  <a:schemeClr val="accent2"/>
                </a:solidFill>
                <a:latin typeface="+mj-lt"/>
              </a:defRPr>
            </a:lvl1pPr>
            <a:lvl2pPr marL="609585" indent="0">
              <a:buNone/>
              <a:defRPr>
                <a:latin typeface="+mj-lt"/>
              </a:defRPr>
            </a:lvl2pPr>
            <a:lvl3pPr marL="1219170" indent="0">
              <a:buNone/>
              <a:defRPr>
                <a:latin typeface="+mj-lt"/>
              </a:defRPr>
            </a:lvl3pPr>
            <a:lvl4pPr marL="1828754" indent="0">
              <a:buNone/>
              <a:defRPr>
                <a:latin typeface="+mj-lt"/>
              </a:defRPr>
            </a:lvl4pPr>
            <a:lvl5pPr marL="2438339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947963" y="1456655"/>
            <a:ext cx="4843237" cy="475488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67" baseline="0">
                <a:latin typeface="+mn-lt"/>
              </a:defRPr>
            </a:lvl1pPr>
            <a:lvl5pPr marL="2819330" indent="-38099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Please put section one title here</a:t>
            </a:r>
          </a:p>
        </p:txBody>
      </p:sp>
      <p:sp>
        <p:nvSpPr>
          <p:cNvPr id="21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76251" y="5493512"/>
            <a:ext cx="475488" cy="475488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867" b="1">
                <a:solidFill>
                  <a:schemeClr val="accent2"/>
                </a:solidFill>
                <a:latin typeface="+mj-lt"/>
              </a:defRPr>
            </a:lvl1pPr>
            <a:lvl2pPr marL="609585" indent="0">
              <a:buNone/>
              <a:defRPr>
                <a:latin typeface="+mj-lt"/>
              </a:defRPr>
            </a:lvl2pPr>
            <a:lvl3pPr marL="1219170" indent="0">
              <a:buNone/>
              <a:defRPr>
                <a:latin typeface="+mj-lt"/>
              </a:defRPr>
            </a:lvl3pPr>
            <a:lvl4pPr marL="1828754" indent="0">
              <a:buNone/>
              <a:defRPr>
                <a:latin typeface="+mj-lt"/>
              </a:defRPr>
            </a:lvl4pPr>
            <a:lvl5pPr marL="2438339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2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76251" y="2264027"/>
            <a:ext cx="475488" cy="475488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867" b="1">
                <a:solidFill>
                  <a:schemeClr val="accent2"/>
                </a:solidFill>
                <a:latin typeface="+mj-lt"/>
              </a:defRPr>
            </a:lvl1pPr>
            <a:lvl2pPr marL="609585" indent="0">
              <a:buNone/>
              <a:defRPr>
                <a:latin typeface="+mj-lt"/>
              </a:defRPr>
            </a:lvl2pPr>
            <a:lvl3pPr marL="1219170" indent="0">
              <a:buNone/>
              <a:defRPr>
                <a:latin typeface="+mj-lt"/>
              </a:defRPr>
            </a:lvl3pPr>
            <a:lvl4pPr marL="1828754" indent="0">
              <a:buNone/>
              <a:defRPr>
                <a:latin typeface="+mj-lt"/>
              </a:defRPr>
            </a:lvl4pPr>
            <a:lvl5pPr marL="2438339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3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476251" y="3071399"/>
            <a:ext cx="475488" cy="475488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867" b="1">
                <a:solidFill>
                  <a:schemeClr val="accent2"/>
                </a:solidFill>
                <a:latin typeface="+mj-lt"/>
              </a:defRPr>
            </a:lvl1pPr>
            <a:lvl2pPr marL="609585" indent="0">
              <a:buNone/>
              <a:defRPr>
                <a:latin typeface="+mj-lt"/>
              </a:defRPr>
            </a:lvl2pPr>
            <a:lvl3pPr marL="1219170" indent="0">
              <a:buNone/>
              <a:defRPr>
                <a:latin typeface="+mj-lt"/>
              </a:defRPr>
            </a:lvl3pPr>
            <a:lvl4pPr marL="1828754" indent="0">
              <a:buNone/>
              <a:defRPr>
                <a:latin typeface="+mj-lt"/>
              </a:defRPr>
            </a:lvl4pPr>
            <a:lvl5pPr marL="2438339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4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476251" y="3878771"/>
            <a:ext cx="475488" cy="475488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867" b="1">
                <a:solidFill>
                  <a:schemeClr val="accent2"/>
                </a:solidFill>
                <a:latin typeface="+mj-lt"/>
              </a:defRPr>
            </a:lvl1pPr>
            <a:lvl2pPr marL="609585" indent="0">
              <a:buNone/>
              <a:defRPr>
                <a:latin typeface="+mj-lt"/>
              </a:defRPr>
            </a:lvl2pPr>
            <a:lvl3pPr marL="1219170" indent="0">
              <a:buNone/>
              <a:defRPr>
                <a:latin typeface="+mj-lt"/>
              </a:defRPr>
            </a:lvl3pPr>
            <a:lvl4pPr marL="1828754" indent="0">
              <a:buNone/>
              <a:defRPr>
                <a:latin typeface="+mj-lt"/>
              </a:defRPr>
            </a:lvl4pPr>
            <a:lvl5pPr marL="2438339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8" hasCustomPrompt="1"/>
          </p:nvPr>
        </p:nvSpPr>
        <p:spPr>
          <a:xfrm>
            <a:off x="476251" y="4686143"/>
            <a:ext cx="475488" cy="475488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867" b="1">
                <a:solidFill>
                  <a:schemeClr val="accent2"/>
                </a:solidFill>
                <a:latin typeface="+mj-lt"/>
              </a:defRPr>
            </a:lvl1pPr>
            <a:lvl2pPr marL="609585" indent="0">
              <a:buNone/>
              <a:defRPr>
                <a:latin typeface="+mj-lt"/>
              </a:defRPr>
            </a:lvl2pPr>
            <a:lvl3pPr marL="1219170" indent="0">
              <a:buNone/>
              <a:defRPr>
                <a:latin typeface="+mj-lt"/>
              </a:defRPr>
            </a:lvl3pPr>
            <a:lvl4pPr marL="1828754" indent="0">
              <a:buNone/>
              <a:defRPr>
                <a:latin typeface="+mj-lt"/>
              </a:defRPr>
            </a:lvl4pPr>
            <a:lvl5pPr marL="2438339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19" hasCustomPrompt="1"/>
          </p:nvPr>
        </p:nvSpPr>
        <p:spPr>
          <a:xfrm>
            <a:off x="947963" y="2263477"/>
            <a:ext cx="4843237" cy="475488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67" baseline="0">
                <a:latin typeface="+mn-lt"/>
              </a:defRPr>
            </a:lvl1pPr>
            <a:lvl5pPr marL="2819330" indent="-38099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Please put section TWO title here</a:t>
            </a:r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20" hasCustomPrompt="1"/>
          </p:nvPr>
        </p:nvSpPr>
        <p:spPr>
          <a:xfrm>
            <a:off x="947963" y="3070300"/>
            <a:ext cx="4843237" cy="475488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67" baseline="0">
                <a:latin typeface="+mn-lt"/>
              </a:defRPr>
            </a:lvl1pPr>
            <a:lvl5pPr marL="2819330" indent="-38099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Please put section THREE title here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21" hasCustomPrompt="1"/>
          </p:nvPr>
        </p:nvSpPr>
        <p:spPr>
          <a:xfrm>
            <a:off x="947963" y="3877123"/>
            <a:ext cx="4843237" cy="475488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67" baseline="0">
                <a:latin typeface="+mn-lt"/>
              </a:defRPr>
            </a:lvl1pPr>
            <a:lvl5pPr marL="2819330" indent="-38099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…</a:t>
            </a:r>
          </a:p>
        </p:txBody>
      </p:sp>
      <p:sp>
        <p:nvSpPr>
          <p:cNvPr id="29" name="Text Placeholder 19"/>
          <p:cNvSpPr>
            <a:spLocks noGrp="1"/>
          </p:cNvSpPr>
          <p:nvPr>
            <p:ph type="body" sz="quarter" idx="22" hasCustomPrompt="1"/>
          </p:nvPr>
        </p:nvSpPr>
        <p:spPr>
          <a:xfrm>
            <a:off x="947963" y="4683945"/>
            <a:ext cx="4843237" cy="475488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67" baseline="0">
                <a:latin typeface="+mn-lt"/>
              </a:defRPr>
            </a:lvl1pPr>
            <a:lvl5pPr marL="2819330" indent="-38099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And delete</a:t>
            </a:r>
          </a:p>
        </p:txBody>
      </p:sp>
      <p:sp>
        <p:nvSpPr>
          <p:cNvPr id="30" name="Text Placeholder 19"/>
          <p:cNvSpPr>
            <a:spLocks noGrp="1"/>
          </p:cNvSpPr>
          <p:nvPr>
            <p:ph type="body" sz="quarter" idx="23" hasCustomPrompt="1"/>
          </p:nvPr>
        </p:nvSpPr>
        <p:spPr>
          <a:xfrm>
            <a:off x="947963" y="5490769"/>
            <a:ext cx="4843237" cy="475488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67" baseline="0">
                <a:latin typeface="+mn-lt"/>
              </a:defRPr>
            </a:lvl1pPr>
            <a:lvl5pPr marL="2819330" indent="-38099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The extras</a:t>
            </a:r>
          </a:p>
        </p:txBody>
      </p:sp>
      <p:sp>
        <p:nvSpPr>
          <p:cNvPr id="33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9884588" y="6435519"/>
            <a:ext cx="1831163" cy="422483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067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5729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al Profile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898526" y="2373859"/>
            <a:ext cx="5314948" cy="3595140"/>
          </a:xfrm>
        </p:spPr>
        <p:txBody>
          <a:bodyPr/>
          <a:lstStyle>
            <a:lvl1pPr marL="228594" marR="0" indent="-228594" algn="l" defTabSz="1219170" rtl="0" eaLnBrk="1" fontAlgn="auto" latinLnBrk="0" hangingPunct="1">
              <a:lnSpc>
                <a:spcPts val="2133"/>
              </a:lnSpc>
              <a:spcBef>
                <a:spcPts val="352"/>
              </a:spcBef>
              <a:spcAft>
                <a:spcPts val="4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lacus lorem </a:t>
            </a:r>
            <a:r>
              <a:rPr lang="en-US" dirty="0" err="1"/>
              <a:t>placerat</a:t>
            </a:r>
            <a:r>
              <a:rPr lang="en-US" dirty="0"/>
              <a:t> libero,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Nunc lacus </a:t>
            </a:r>
            <a:r>
              <a:rPr lang="en-US" dirty="0" err="1"/>
              <a:t>mauris</a:t>
            </a:r>
            <a:r>
              <a:rPr lang="en-US" dirty="0"/>
              <a:t>, </a:t>
            </a:r>
            <a:r>
              <a:rPr lang="en-US" dirty="0" err="1"/>
              <a:t>sagittis</a:t>
            </a:r>
            <a:r>
              <a:rPr lang="en-US" dirty="0"/>
              <a:t> in </a:t>
            </a:r>
            <a:r>
              <a:rPr lang="en-US" dirty="0" err="1"/>
              <a:t>tortor</a:t>
            </a:r>
            <a:r>
              <a:rPr lang="en-US" dirty="0"/>
              <a:t> a,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</a:p>
          <a:p>
            <a:pPr lvl="0"/>
            <a:r>
              <a:rPr lang="en-US" dirty="0" err="1"/>
              <a:t>Nullam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ligula </a:t>
            </a:r>
            <a:r>
              <a:rPr lang="en-US" dirty="0" err="1"/>
              <a:t>feugiat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non,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vitae </a:t>
            </a:r>
            <a:r>
              <a:rPr lang="en-US" dirty="0" err="1"/>
              <a:t>commodo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nisi at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 semper, </a:t>
            </a:r>
            <a:r>
              <a:rPr lang="en-US" dirty="0" err="1"/>
              <a:t>tincidunt</a:t>
            </a:r>
            <a:r>
              <a:rPr lang="en-US" dirty="0"/>
              <a:t> dolor a,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ipsum dolor, </a:t>
            </a:r>
            <a:r>
              <a:rPr lang="en-US" dirty="0" err="1"/>
              <a:t>condimentum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98524" y="1439333"/>
            <a:ext cx="5314949" cy="457200"/>
          </a:xfrm>
        </p:spPr>
        <p:txBody>
          <a:bodyPr wrap="none" bIns="0">
            <a:noAutofit/>
          </a:bodyPr>
          <a:lstStyle>
            <a:lvl1pPr marL="0" indent="0">
              <a:spcBef>
                <a:spcPts val="384"/>
              </a:spcBef>
              <a:buNone/>
              <a:defRPr sz="1600" b="1" i="0" cap="all" spc="267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Highlight goes here</a:t>
            </a:r>
          </a:p>
        </p:txBody>
      </p:sp>
      <p:sp>
        <p:nvSpPr>
          <p:cNvPr id="11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9884588" y="6435519"/>
            <a:ext cx="1831163" cy="422483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067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98524" y="1916660"/>
            <a:ext cx="5314949" cy="457200"/>
          </a:xfrm>
        </p:spPr>
        <p:txBody>
          <a:bodyPr wrap="none" bIns="0">
            <a:noAutofit/>
          </a:bodyPr>
          <a:lstStyle>
            <a:lvl1pPr marL="0" indent="0">
              <a:spcBef>
                <a:spcPts val="384"/>
              </a:spcBef>
              <a:buNone/>
              <a:defRPr sz="1200" b="1" i="1" cap="none" spc="133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Please put title here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7112000" y="1"/>
            <a:ext cx="5080001" cy="643551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Oval 13"/>
          <p:cNvSpPr/>
          <p:nvPr userDrawn="1"/>
        </p:nvSpPr>
        <p:spPr>
          <a:xfrm>
            <a:off x="8305208" y="1870968"/>
            <a:ext cx="2693581" cy="2693581"/>
          </a:xfrm>
          <a:prstGeom prst="ellipse">
            <a:avLst/>
          </a:prstGeom>
          <a:noFill/>
          <a:ln w="190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5" name="Picture Placeholder 11"/>
          <p:cNvSpPr>
            <a:spLocks noGrp="1"/>
          </p:cNvSpPr>
          <p:nvPr>
            <p:ph type="pic" sz="quarter" idx="14" hasCustomPrompt="1"/>
          </p:nvPr>
        </p:nvSpPr>
        <p:spPr>
          <a:xfrm>
            <a:off x="8542527" y="2108287"/>
            <a:ext cx="2218944" cy="221894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PLEASE INSERT PHOTO HERE</a:t>
            </a:r>
          </a:p>
        </p:txBody>
      </p:sp>
    </p:spTree>
    <p:extLst>
      <p:ext uri="{BB962C8B-B14F-4D97-AF65-F5344CB8AC3E}">
        <p14:creationId xmlns:p14="http://schemas.microsoft.com/office/powerpoint/2010/main" val="41401381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al 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5973762" y="2373859"/>
            <a:ext cx="5324476" cy="3595140"/>
          </a:xfrm>
        </p:spPr>
        <p:txBody>
          <a:bodyPr/>
          <a:lstStyle>
            <a:lvl1pPr marL="228594" indent="-228594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lacus lorem </a:t>
            </a:r>
            <a:r>
              <a:rPr lang="en-US" dirty="0" err="1"/>
              <a:t>placerat</a:t>
            </a:r>
            <a:r>
              <a:rPr lang="en-US" dirty="0"/>
              <a:t> libero,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Nunc lacus </a:t>
            </a:r>
            <a:r>
              <a:rPr lang="en-US" dirty="0" err="1"/>
              <a:t>mauris</a:t>
            </a:r>
            <a:r>
              <a:rPr lang="en-US" dirty="0"/>
              <a:t>, </a:t>
            </a:r>
            <a:r>
              <a:rPr lang="en-US" dirty="0" err="1"/>
              <a:t>sagittis</a:t>
            </a:r>
            <a:r>
              <a:rPr lang="en-US" dirty="0"/>
              <a:t> in </a:t>
            </a:r>
            <a:r>
              <a:rPr lang="en-US" dirty="0" err="1"/>
              <a:t>tortor</a:t>
            </a:r>
            <a:r>
              <a:rPr lang="en-US" dirty="0"/>
              <a:t> a,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Nullam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ligula </a:t>
            </a:r>
            <a:r>
              <a:rPr lang="en-US" dirty="0" err="1"/>
              <a:t>feugiat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non,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vitae </a:t>
            </a:r>
            <a:r>
              <a:rPr lang="en-US" dirty="0" err="1"/>
              <a:t>commodo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nisi at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 semper, </a:t>
            </a:r>
            <a:r>
              <a:rPr lang="en-US" dirty="0" err="1"/>
              <a:t>tincidunt</a:t>
            </a:r>
            <a:r>
              <a:rPr lang="en-US" dirty="0"/>
              <a:t> dolor a,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ipsum dolor, </a:t>
            </a:r>
            <a:r>
              <a:rPr lang="en-US" dirty="0" err="1"/>
              <a:t>condimentum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973762" y="1439333"/>
            <a:ext cx="5314951" cy="457200"/>
          </a:xfrm>
        </p:spPr>
        <p:txBody>
          <a:bodyPr wrap="none" bIns="0">
            <a:noAutofit/>
          </a:bodyPr>
          <a:lstStyle>
            <a:lvl1pPr marL="0" indent="0">
              <a:spcBef>
                <a:spcPts val="384"/>
              </a:spcBef>
              <a:buNone/>
              <a:defRPr sz="1600" b="1" i="0" cap="all" spc="267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Please put name here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-1" y="1"/>
            <a:ext cx="5080001" cy="643551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Oval 9"/>
          <p:cNvSpPr/>
          <p:nvPr userDrawn="1"/>
        </p:nvSpPr>
        <p:spPr>
          <a:xfrm>
            <a:off x="1193208" y="1870968"/>
            <a:ext cx="2693581" cy="2693581"/>
          </a:xfrm>
          <a:prstGeom prst="ellipse">
            <a:avLst/>
          </a:prstGeom>
          <a:noFill/>
          <a:ln w="190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 hasCustomPrompt="1"/>
          </p:nvPr>
        </p:nvSpPr>
        <p:spPr>
          <a:xfrm>
            <a:off x="1430527" y="2108287"/>
            <a:ext cx="2218944" cy="221894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PLEASE INSERT PHOTO HERE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973761" y="1916660"/>
            <a:ext cx="5324723" cy="457200"/>
          </a:xfrm>
        </p:spPr>
        <p:txBody>
          <a:bodyPr wrap="none" bIns="0">
            <a:noAutofit/>
          </a:bodyPr>
          <a:lstStyle>
            <a:lvl1pPr marL="0" indent="0">
              <a:spcBef>
                <a:spcPts val="384"/>
              </a:spcBef>
              <a:buNone/>
              <a:defRPr sz="1200" b="1" i="1" cap="none" spc="133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Please put title here</a:t>
            </a:r>
          </a:p>
        </p:txBody>
      </p:sp>
      <p:sp>
        <p:nvSpPr>
          <p:cNvPr id="1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9884588" y="6435519"/>
            <a:ext cx="1831163" cy="422483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067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7264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400">
          <p15:clr>
            <a:srgbClr val="FBAE40"/>
          </p15:clr>
        </p15:guide>
        <p15:guide id="2" orient="horz" pos="1524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 Color Canvas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476251" y="1439333"/>
            <a:ext cx="11239500" cy="4529667"/>
          </a:xfrm>
        </p:spPr>
        <p:txBody>
          <a:bodyPr/>
          <a:lstStyle>
            <a:lvl1pPr marL="228594" marR="0" indent="-228594" algn="l" defTabSz="1219170" rtl="0" eaLnBrk="1" fontAlgn="auto" latinLnBrk="0" hangingPunct="1">
              <a:lnSpc>
                <a:spcPts val="2133"/>
              </a:lnSpc>
              <a:spcBef>
                <a:spcPts val="352"/>
              </a:spcBef>
              <a:spcAft>
                <a:spcPts val="4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lacus lorem </a:t>
            </a:r>
            <a:r>
              <a:rPr lang="en-US" dirty="0" err="1"/>
              <a:t>placerat</a:t>
            </a:r>
            <a:r>
              <a:rPr lang="en-US" dirty="0"/>
              <a:t> libero,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Nunc lacus </a:t>
            </a:r>
            <a:r>
              <a:rPr lang="en-US" dirty="0" err="1"/>
              <a:t>mauris</a:t>
            </a:r>
            <a:r>
              <a:rPr lang="en-US" dirty="0"/>
              <a:t>, </a:t>
            </a:r>
            <a:r>
              <a:rPr lang="en-US" dirty="0" err="1"/>
              <a:t>sagittis</a:t>
            </a:r>
            <a:r>
              <a:rPr lang="en-US" dirty="0"/>
              <a:t> in </a:t>
            </a:r>
            <a:r>
              <a:rPr lang="en-US" dirty="0" err="1"/>
              <a:t>tortor</a:t>
            </a:r>
            <a:r>
              <a:rPr lang="en-US" dirty="0"/>
              <a:t> a,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 err="1"/>
              <a:t>Nullam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ligula </a:t>
            </a:r>
            <a:r>
              <a:rPr lang="en-US" dirty="0" err="1"/>
              <a:t>feugiat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non,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vitae </a:t>
            </a:r>
            <a:r>
              <a:rPr lang="en-US" dirty="0" err="1"/>
              <a:t>commodo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nisi at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 semper, </a:t>
            </a:r>
            <a:r>
              <a:rPr lang="en-US" dirty="0" err="1"/>
              <a:t>tincidunt</a:t>
            </a:r>
            <a:r>
              <a:rPr lang="en-US" dirty="0"/>
              <a:t> dolor a,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ipsum dolor,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at nisi et,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fames ac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</a:t>
            </a:r>
          </a:p>
          <a:p>
            <a:pPr marL="228594" marR="0" lvl="0" indent="-228594" algn="l" defTabSz="1219170" rtl="0" eaLnBrk="1" fontAlgn="auto" latinLnBrk="0" hangingPunct="1">
              <a:lnSpc>
                <a:spcPts val="2133"/>
              </a:lnSpc>
              <a:spcBef>
                <a:spcPts val="352"/>
              </a:spcBef>
              <a:spcAft>
                <a:spcPts val="400"/>
              </a:spcAft>
              <a:buClrTx/>
              <a:buSzTx/>
              <a:tabLst/>
              <a:defRPr/>
            </a:pPr>
            <a:r>
              <a:rPr lang="en-US" sz="1467" dirty="0">
                <a:latin typeface="+mj-lt"/>
              </a:rPr>
              <a:t>In </a:t>
            </a:r>
            <a:r>
              <a:rPr lang="en-US" sz="1467" dirty="0" err="1">
                <a:latin typeface="+mj-lt"/>
              </a:rPr>
              <a:t>egestas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orci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eu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lacinia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consectetur</a:t>
            </a:r>
            <a:r>
              <a:rPr lang="en-US" sz="1467" dirty="0">
                <a:latin typeface="+mj-lt"/>
              </a:rPr>
              <a:t>. In dolor ipsum, gravida et </a:t>
            </a:r>
            <a:r>
              <a:rPr lang="en-US" sz="1467" dirty="0" err="1">
                <a:latin typeface="+mj-lt"/>
              </a:rPr>
              <a:t>sagittis</a:t>
            </a:r>
            <a:r>
              <a:rPr lang="en-US" sz="1467" dirty="0">
                <a:latin typeface="+mj-lt"/>
              </a:rPr>
              <a:t> id, </a:t>
            </a:r>
            <a:r>
              <a:rPr lang="en-US" sz="1467" dirty="0" err="1">
                <a:latin typeface="+mj-lt"/>
              </a:rPr>
              <a:t>sollicitudin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ut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nisl</a:t>
            </a:r>
            <a:r>
              <a:rPr lang="en-US" sz="1467" dirty="0">
                <a:latin typeface="+mj-lt"/>
              </a:rPr>
              <a:t>. </a:t>
            </a:r>
            <a:r>
              <a:rPr lang="en-US" sz="1467" dirty="0" err="1">
                <a:latin typeface="+mj-lt"/>
              </a:rPr>
              <a:t>Praesent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bibendum</a:t>
            </a:r>
            <a:r>
              <a:rPr lang="en-US" sz="1467" dirty="0">
                <a:latin typeface="+mj-lt"/>
              </a:rPr>
              <a:t> tempus </a:t>
            </a:r>
            <a:r>
              <a:rPr lang="en-US" sz="1467" dirty="0" err="1">
                <a:latin typeface="+mj-lt"/>
              </a:rPr>
              <a:t>tellus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nec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hendrerit</a:t>
            </a:r>
            <a:r>
              <a:rPr lang="en-US" sz="1467" dirty="0">
                <a:latin typeface="+mj-lt"/>
              </a:rPr>
              <a:t>. Nam in </a:t>
            </a:r>
            <a:r>
              <a:rPr lang="en-US" sz="1467" dirty="0" err="1">
                <a:latin typeface="+mj-lt"/>
              </a:rPr>
              <a:t>tempor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metus</a:t>
            </a:r>
            <a:r>
              <a:rPr lang="en-US" sz="1467" dirty="0">
                <a:latin typeface="+mj-lt"/>
              </a:rPr>
              <a:t>, ac </a:t>
            </a:r>
            <a:r>
              <a:rPr lang="en-US" sz="1467" dirty="0" err="1">
                <a:latin typeface="+mj-lt"/>
              </a:rPr>
              <a:t>finibus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purus</a:t>
            </a:r>
            <a:r>
              <a:rPr lang="en-US" sz="1467" dirty="0">
                <a:latin typeface="+mj-lt"/>
              </a:rPr>
              <a:t>. </a:t>
            </a:r>
            <a:r>
              <a:rPr lang="en-US" sz="1467" dirty="0" err="1">
                <a:latin typeface="+mj-lt"/>
              </a:rPr>
              <a:t>Praesent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consequat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lectus</a:t>
            </a:r>
            <a:r>
              <a:rPr lang="en-US" sz="1467" dirty="0">
                <a:latin typeface="+mj-lt"/>
              </a:rPr>
              <a:t> sit </a:t>
            </a:r>
            <a:r>
              <a:rPr lang="en-US" sz="1467" dirty="0" err="1">
                <a:latin typeface="+mj-lt"/>
              </a:rPr>
              <a:t>amet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tortor</a:t>
            </a:r>
            <a:r>
              <a:rPr lang="en-US" sz="1467" dirty="0">
                <a:latin typeface="+mj-lt"/>
              </a:rPr>
              <a:t> pharetra, </a:t>
            </a:r>
            <a:r>
              <a:rPr lang="en-US" sz="1467" dirty="0" err="1">
                <a:latin typeface="+mj-lt"/>
              </a:rPr>
              <a:t>sed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venenatis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eros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lacinia</a:t>
            </a:r>
            <a:r>
              <a:rPr lang="en-US" sz="1467" dirty="0">
                <a:latin typeface="+mj-lt"/>
              </a:rPr>
              <a:t>. In </a:t>
            </a:r>
            <a:r>
              <a:rPr lang="en-US" sz="1467" dirty="0" err="1">
                <a:latin typeface="+mj-lt"/>
              </a:rPr>
              <a:t>sed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erat</a:t>
            </a:r>
            <a:r>
              <a:rPr lang="en-US" sz="1467" dirty="0">
                <a:latin typeface="+mj-lt"/>
              </a:rPr>
              <a:t> libero. </a:t>
            </a:r>
            <a:r>
              <a:rPr lang="en-US" sz="1467" dirty="0" err="1">
                <a:latin typeface="+mj-lt"/>
              </a:rPr>
              <a:t>Sed</a:t>
            </a:r>
            <a:r>
              <a:rPr lang="en-US" sz="1467" dirty="0">
                <a:latin typeface="+mj-lt"/>
              </a:rPr>
              <a:t> lorem </a:t>
            </a:r>
            <a:r>
              <a:rPr lang="en-US" sz="1467" dirty="0" err="1">
                <a:latin typeface="+mj-lt"/>
              </a:rPr>
              <a:t>neque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commodo</a:t>
            </a:r>
            <a:r>
              <a:rPr lang="en-US" sz="1467" dirty="0">
                <a:latin typeface="+mj-lt"/>
              </a:rPr>
              <a:t> vitae ex at, pharetra convallis </a:t>
            </a:r>
            <a:r>
              <a:rPr lang="en-US" sz="1467" dirty="0" err="1">
                <a:latin typeface="+mj-lt"/>
              </a:rPr>
              <a:t>nunc</a:t>
            </a:r>
            <a:r>
              <a:rPr lang="en-US" sz="1467" dirty="0">
                <a:latin typeface="+mj-lt"/>
              </a:rPr>
              <a:t>. In </a:t>
            </a:r>
            <a:r>
              <a:rPr lang="en-US" sz="1467" dirty="0" err="1">
                <a:latin typeface="+mj-lt"/>
              </a:rPr>
              <a:t>vehicula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mauris</a:t>
            </a:r>
            <a:r>
              <a:rPr lang="en-US" sz="1467" dirty="0">
                <a:latin typeface="+mj-lt"/>
              </a:rPr>
              <a:t> ligula. </a:t>
            </a:r>
            <a:r>
              <a:rPr lang="en-US" sz="1467" dirty="0" err="1">
                <a:latin typeface="+mj-lt"/>
              </a:rPr>
              <a:t>Suspendisse</a:t>
            </a:r>
            <a:r>
              <a:rPr lang="en-US" sz="1467" dirty="0">
                <a:latin typeface="+mj-lt"/>
              </a:rPr>
              <a:t> in </a:t>
            </a:r>
            <a:r>
              <a:rPr lang="en-US" sz="1467" dirty="0" err="1">
                <a:latin typeface="+mj-lt"/>
              </a:rPr>
              <a:t>tellus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congue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odio</a:t>
            </a:r>
            <a:r>
              <a:rPr lang="en-US" sz="1467" dirty="0">
                <a:latin typeface="+mj-lt"/>
              </a:rPr>
              <a:t> pharetra </a:t>
            </a:r>
            <a:r>
              <a:rPr lang="en-US" sz="1467" dirty="0" err="1">
                <a:latin typeface="+mj-lt"/>
              </a:rPr>
              <a:t>finibus</a:t>
            </a:r>
            <a:r>
              <a:rPr lang="en-US" sz="1467" dirty="0">
                <a:latin typeface="+mj-lt"/>
              </a:rPr>
              <a:t>. Nam </a:t>
            </a:r>
            <a:r>
              <a:rPr lang="en-US" sz="1467" dirty="0" err="1">
                <a:latin typeface="+mj-lt"/>
              </a:rPr>
              <a:t>vel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auctor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justo</a:t>
            </a:r>
            <a:r>
              <a:rPr lang="en-US" sz="1467" dirty="0">
                <a:latin typeface="+mj-lt"/>
              </a:rPr>
              <a:t>, vitae </a:t>
            </a:r>
            <a:r>
              <a:rPr lang="en-US" sz="1467" dirty="0" err="1">
                <a:latin typeface="+mj-lt"/>
              </a:rPr>
              <a:t>hendrerit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orci</a:t>
            </a:r>
            <a:r>
              <a:rPr lang="en-US" sz="1467" dirty="0">
                <a:latin typeface="+mj-lt"/>
              </a:rPr>
              <a:t>. </a:t>
            </a:r>
            <a:r>
              <a:rPr lang="en-US" sz="1467" dirty="0" err="1">
                <a:latin typeface="+mj-lt"/>
              </a:rPr>
              <a:t>Duis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nec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sapien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viverra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bibendum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tellus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eget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pellentesque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massa</a:t>
            </a:r>
            <a:r>
              <a:rPr lang="en-US" sz="1467" dirty="0">
                <a:latin typeface="+mj-lt"/>
              </a:rPr>
              <a:t>. </a:t>
            </a:r>
            <a:r>
              <a:rPr lang="en-US" sz="1467" dirty="0" err="1">
                <a:latin typeface="+mj-lt"/>
              </a:rPr>
              <a:t>Nulla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feugiat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turpis</a:t>
            </a:r>
            <a:r>
              <a:rPr lang="en-US" sz="1467" dirty="0">
                <a:latin typeface="+mj-lt"/>
              </a:rPr>
              <a:t> et </a:t>
            </a:r>
            <a:r>
              <a:rPr lang="en-US" sz="1467" dirty="0" err="1">
                <a:latin typeface="+mj-lt"/>
              </a:rPr>
              <a:t>posuere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viverra</a:t>
            </a:r>
            <a:r>
              <a:rPr lang="en-US" sz="1467" dirty="0">
                <a:latin typeface="+mj-lt"/>
              </a:rPr>
              <a:t>, ipsum </a:t>
            </a:r>
            <a:r>
              <a:rPr lang="en-US" sz="1467" dirty="0" err="1">
                <a:latin typeface="+mj-lt"/>
              </a:rPr>
              <a:t>sem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tincidunt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est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finibus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tempor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nibh</a:t>
            </a:r>
            <a:r>
              <a:rPr lang="en-US" sz="1467" dirty="0">
                <a:latin typeface="+mj-lt"/>
              </a:rPr>
              <a:t> ante semper diam. </a:t>
            </a:r>
            <a:r>
              <a:rPr lang="en-US" sz="1467" dirty="0" err="1">
                <a:latin typeface="+mj-lt"/>
              </a:rPr>
              <a:t>Nullam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quis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euismod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neque</a:t>
            </a:r>
            <a:r>
              <a:rPr lang="en-US" sz="1467" dirty="0">
                <a:latin typeface="+mj-lt"/>
              </a:rPr>
              <a:t>, </a:t>
            </a:r>
            <a:r>
              <a:rPr lang="en-US" sz="1467" dirty="0" err="1">
                <a:latin typeface="+mj-lt"/>
              </a:rPr>
              <a:t>nec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facilisis</a:t>
            </a:r>
            <a:r>
              <a:rPr lang="en-US" sz="1467" dirty="0">
                <a:latin typeface="+mj-lt"/>
              </a:rPr>
              <a:t> sem. </a:t>
            </a:r>
            <a:r>
              <a:rPr lang="en-US" sz="1467" dirty="0" err="1">
                <a:latin typeface="+mj-lt"/>
              </a:rPr>
              <a:t>Morbi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egestas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iaculis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dignissim</a:t>
            </a:r>
            <a:r>
              <a:rPr lang="en-US" sz="1467" dirty="0">
                <a:latin typeface="+mj-lt"/>
              </a:rPr>
              <a:t>. In </a:t>
            </a:r>
            <a:r>
              <a:rPr lang="en-US" sz="1467" dirty="0" err="1">
                <a:latin typeface="+mj-lt"/>
              </a:rPr>
              <a:t>accumsan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tortor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elit</a:t>
            </a:r>
            <a:r>
              <a:rPr lang="en-US" sz="1467" dirty="0">
                <a:latin typeface="+mj-lt"/>
              </a:rPr>
              <a:t>, non </a:t>
            </a:r>
            <a:r>
              <a:rPr lang="en-US" sz="1467" dirty="0" err="1">
                <a:latin typeface="+mj-lt"/>
              </a:rPr>
              <a:t>euismod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eros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accumsan</a:t>
            </a:r>
            <a:r>
              <a:rPr lang="en-US" sz="1467" dirty="0">
                <a:latin typeface="+mj-lt"/>
              </a:rPr>
              <a:t> ac. </a:t>
            </a:r>
            <a:r>
              <a:rPr lang="en-US" sz="1467" dirty="0" err="1">
                <a:latin typeface="+mj-lt"/>
              </a:rPr>
              <a:t>Sed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ultrices</a:t>
            </a:r>
            <a:r>
              <a:rPr lang="en-US" sz="1467" dirty="0">
                <a:latin typeface="+mj-lt"/>
              </a:rPr>
              <a:t> mi lorem, </a:t>
            </a:r>
            <a:r>
              <a:rPr lang="en-US" sz="1467" dirty="0" err="1">
                <a:latin typeface="+mj-lt"/>
              </a:rPr>
              <a:t>ut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dignissim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nibh</a:t>
            </a:r>
            <a:r>
              <a:rPr lang="en-US" sz="1467" dirty="0">
                <a:latin typeface="+mj-lt"/>
              </a:rPr>
              <a:t> </a:t>
            </a:r>
            <a:r>
              <a:rPr lang="en-US" sz="1467" dirty="0" err="1">
                <a:latin typeface="+mj-lt"/>
              </a:rPr>
              <a:t>facilisis</a:t>
            </a:r>
            <a:r>
              <a:rPr lang="en-US" sz="1467" dirty="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392546" y="955249"/>
            <a:ext cx="1140690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9884588" y="6435519"/>
            <a:ext cx="1831163" cy="422483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067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56394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on Color Canvas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476253" y="1896533"/>
            <a:ext cx="5314948" cy="407246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lacus lorem </a:t>
            </a:r>
            <a:r>
              <a:rPr lang="en-US" dirty="0" err="1"/>
              <a:t>placerat</a:t>
            </a:r>
            <a:r>
              <a:rPr lang="en-US" dirty="0"/>
              <a:t> libero,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Nunc lacus </a:t>
            </a:r>
            <a:r>
              <a:rPr lang="en-US" dirty="0" err="1"/>
              <a:t>mauris</a:t>
            </a:r>
            <a:r>
              <a:rPr lang="en-US" dirty="0"/>
              <a:t>, </a:t>
            </a:r>
            <a:r>
              <a:rPr lang="en-US" dirty="0" err="1"/>
              <a:t>sagittis</a:t>
            </a:r>
            <a:r>
              <a:rPr lang="en-US" dirty="0"/>
              <a:t> in </a:t>
            </a:r>
            <a:r>
              <a:rPr lang="en-US" dirty="0" err="1"/>
              <a:t>tortor</a:t>
            </a:r>
            <a:r>
              <a:rPr lang="en-US" dirty="0"/>
              <a:t> a,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</a:p>
          <a:p>
            <a:pPr lvl="0"/>
            <a:r>
              <a:rPr lang="en-US" dirty="0" err="1"/>
              <a:t>Nullam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ligula </a:t>
            </a:r>
            <a:r>
              <a:rPr lang="en-US" dirty="0" err="1"/>
              <a:t>feugiat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non,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vitae </a:t>
            </a:r>
            <a:r>
              <a:rPr lang="en-US" dirty="0" err="1"/>
              <a:t>commodo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nisi at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 semper, </a:t>
            </a:r>
            <a:r>
              <a:rPr lang="en-US" dirty="0" err="1"/>
              <a:t>tincidunt</a:t>
            </a:r>
            <a:r>
              <a:rPr lang="en-US" dirty="0"/>
              <a:t> dolor a,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ipsum dolor, </a:t>
            </a:r>
            <a:r>
              <a:rPr lang="en-US" dirty="0" err="1"/>
              <a:t>condimentum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at nisi et,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76252" y="1439333"/>
            <a:ext cx="5314949" cy="457200"/>
          </a:xfrm>
        </p:spPr>
        <p:txBody>
          <a:bodyPr wrap="none" bIns="0">
            <a:noAutofit/>
          </a:bodyPr>
          <a:lstStyle>
            <a:lvl1pPr marL="0" indent="0">
              <a:spcBef>
                <a:spcPts val="384"/>
              </a:spcBef>
              <a:buNone/>
              <a:defRPr sz="1600" b="1" i="0" cap="all" spc="267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Highlight goes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6400799" y="1896533"/>
            <a:ext cx="5324476" cy="407246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lacus lorem </a:t>
            </a:r>
            <a:r>
              <a:rPr lang="en-US" dirty="0" err="1"/>
              <a:t>placerat</a:t>
            </a:r>
            <a:r>
              <a:rPr lang="en-US" dirty="0"/>
              <a:t> libero,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Nunc lacus </a:t>
            </a:r>
            <a:r>
              <a:rPr lang="en-US" dirty="0" err="1"/>
              <a:t>mauris</a:t>
            </a:r>
            <a:r>
              <a:rPr lang="en-US" dirty="0"/>
              <a:t>, </a:t>
            </a:r>
            <a:r>
              <a:rPr lang="en-US" dirty="0" err="1"/>
              <a:t>sagittis</a:t>
            </a:r>
            <a:r>
              <a:rPr lang="en-US" dirty="0"/>
              <a:t> in </a:t>
            </a:r>
            <a:r>
              <a:rPr lang="en-US" dirty="0" err="1"/>
              <a:t>tortor</a:t>
            </a:r>
            <a:r>
              <a:rPr lang="en-US" dirty="0"/>
              <a:t> a,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</a:p>
          <a:p>
            <a:pPr lvl="0"/>
            <a:r>
              <a:rPr lang="en-US" dirty="0" err="1"/>
              <a:t>Nullam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ligula </a:t>
            </a:r>
            <a:r>
              <a:rPr lang="en-US" dirty="0" err="1"/>
              <a:t>feugiat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non,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vitae </a:t>
            </a:r>
            <a:r>
              <a:rPr lang="en-US" dirty="0" err="1"/>
              <a:t>commodo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nisi at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 semper, </a:t>
            </a:r>
            <a:r>
              <a:rPr lang="en-US" dirty="0" err="1"/>
              <a:t>tincidunt</a:t>
            </a:r>
            <a:r>
              <a:rPr lang="en-US" dirty="0"/>
              <a:t> dolor a,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ipsum dolor, </a:t>
            </a:r>
            <a:r>
              <a:rPr lang="en-US" dirty="0" err="1"/>
              <a:t>condimentum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at nisi et,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6400799" y="1439333"/>
            <a:ext cx="5314952" cy="457200"/>
          </a:xfrm>
        </p:spPr>
        <p:txBody>
          <a:bodyPr wrap="none" bIns="0">
            <a:noAutofit/>
          </a:bodyPr>
          <a:lstStyle>
            <a:lvl1pPr marL="0" indent="0">
              <a:spcBef>
                <a:spcPts val="384"/>
              </a:spcBef>
              <a:buNone/>
              <a:defRPr sz="1600" b="1" i="0" cap="all" spc="267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OTHER Highlight goes here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392546" y="955249"/>
            <a:ext cx="1140690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9884588" y="6435519"/>
            <a:ext cx="1831163" cy="422483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067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5442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on Color Canvas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16" hasCustomPrompt="1"/>
          </p:nvPr>
        </p:nvSpPr>
        <p:spPr>
          <a:xfrm>
            <a:off x="1502900" y="1651445"/>
            <a:ext cx="3072384" cy="3871384"/>
          </a:xfrm>
          <a:ln>
            <a:solidFill>
              <a:schemeClr val="bg1"/>
            </a:solidFill>
          </a:ln>
        </p:spPr>
        <p:txBody>
          <a:bodyPr vert="horz" lIns="182880" tIns="274320" rIns="182880" bIns="274320" rtlCol="0">
            <a:normAutofit/>
          </a:bodyPr>
          <a:lstStyle>
            <a:lvl1pPr>
              <a:defRPr lang="en-US" sz="1333" dirty="0" smtClean="0">
                <a:solidFill>
                  <a:schemeClr val="bg1"/>
                </a:solidFill>
              </a:defRPr>
            </a:lvl1pPr>
            <a:lvl2pPr>
              <a:defRPr lang="en-US" sz="1333" dirty="0" smtClean="0">
                <a:solidFill>
                  <a:schemeClr val="bg1"/>
                </a:solidFill>
              </a:defRPr>
            </a:lvl2pPr>
            <a:lvl3pPr>
              <a:defRPr lang="en-US" sz="1333" dirty="0" smtClean="0">
                <a:solidFill>
                  <a:schemeClr val="bg1"/>
                </a:solidFill>
              </a:defRPr>
            </a:lvl3pPr>
            <a:lvl4pPr>
              <a:defRPr lang="en-US" sz="1333" dirty="0" smtClean="0">
                <a:solidFill>
                  <a:schemeClr val="bg1"/>
                </a:solidFill>
              </a:defRPr>
            </a:lvl4pPr>
            <a:lvl5pPr>
              <a:defRPr lang="en-US" sz="1333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lacus lorem </a:t>
            </a:r>
            <a:r>
              <a:rPr lang="en-US" dirty="0" err="1"/>
              <a:t>placerat</a:t>
            </a:r>
            <a:r>
              <a:rPr lang="en-US" dirty="0"/>
              <a:t> libero,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</a:p>
          <a:p>
            <a:pPr lvl="0"/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Nunc lacus </a:t>
            </a:r>
            <a:r>
              <a:rPr lang="en-US" dirty="0" err="1"/>
              <a:t>mauris</a:t>
            </a:r>
            <a:r>
              <a:rPr lang="en-US" dirty="0"/>
              <a:t>, </a:t>
            </a:r>
            <a:r>
              <a:rPr lang="en-US" dirty="0" err="1"/>
              <a:t>sagittis</a:t>
            </a:r>
            <a:r>
              <a:rPr lang="en-US" dirty="0"/>
              <a:t> in </a:t>
            </a:r>
            <a:r>
              <a:rPr lang="en-US" dirty="0" err="1"/>
              <a:t>tortor</a:t>
            </a:r>
            <a:r>
              <a:rPr lang="en-US" dirty="0"/>
              <a:t> a,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</a:p>
        </p:txBody>
      </p:sp>
      <p:sp>
        <p:nvSpPr>
          <p:cNvPr id="5" name="Title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7647668" y="1066229"/>
            <a:ext cx="3072384" cy="585216"/>
          </a:xfr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lIns="91440" tIns="0" rIns="91440" bIns="0" anchor="ctr">
            <a:noAutofit/>
          </a:bodyPr>
          <a:lstStyle>
            <a:lvl1pPr marL="0" indent="0" algn="ctr">
              <a:buNone/>
              <a:defRPr sz="1600" b="1" i="0" cap="all" spc="267" baseline="0"/>
            </a:lvl1pPr>
            <a:lvl2pPr marL="609585" indent="0">
              <a:buNone/>
              <a:defRPr b="1" i="0" cap="all" spc="267" baseline="0"/>
            </a:lvl2pPr>
            <a:lvl3pPr marL="1219170" indent="0">
              <a:buNone/>
              <a:defRPr b="1" i="0" cap="all" spc="267" baseline="0"/>
            </a:lvl3pPr>
            <a:lvl4pPr marL="1828754" indent="0">
              <a:buNone/>
              <a:defRPr b="1" i="0" cap="all" spc="267" baseline="0"/>
            </a:lvl4pPr>
            <a:lvl5pPr marL="2438339" indent="0">
              <a:buFont typeface="Arial" panose="020B0604020202020204" pitchFamily="34" charset="0"/>
              <a:buNone/>
              <a:defRPr b="1" i="0" cap="all" spc="267" baseline="0"/>
            </a:lvl5pPr>
          </a:lstStyle>
          <a:p>
            <a:pPr lvl="0"/>
            <a:r>
              <a:rPr lang="en-US" dirty="0"/>
              <a:t>ADD TITILE HERE</a:t>
            </a:r>
          </a:p>
        </p:txBody>
      </p:sp>
      <p:sp>
        <p:nvSpPr>
          <p:cNvPr id="4" name="Title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575284" y="1066229"/>
            <a:ext cx="3072384" cy="585216"/>
          </a:xfr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lIns="91440" tIns="0" rIns="91440" bIns="0" anchor="ctr">
            <a:noAutofit/>
          </a:bodyPr>
          <a:lstStyle>
            <a:lvl1pPr marL="0" indent="0" algn="ctr">
              <a:buNone/>
              <a:defRPr sz="1600" b="1" i="0" cap="all" spc="267" baseline="0"/>
            </a:lvl1pPr>
            <a:lvl2pPr marL="609585" indent="0">
              <a:buNone/>
              <a:defRPr b="1" i="0" cap="all" spc="267" baseline="0"/>
            </a:lvl2pPr>
            <a:lvl3pPr marL="1219170" indent="0">
              <a:buNone/>
              <a:defRPr b="1" i="0" cap="all" spc="267" baseline="0"/>
            </a:lvl3pPr>
            <a:lvl4pPr marL="1828754" indent="0">
              <a:buNone/>
              <a:defRPr b="1" i="0" cap="all" spc="267" baseline="0"/>
            </a:lvl4pPr>
            <a:lvl5pPr marL="2438339" indent="0">
              <a:buFont typeface="Arial" panose="020B0604020202020204" pitchFamily="34" charset="0"/>
              <a:buNone/>
              <a:defRPr b="1" i="0" cap="all" spc="267" baseline="0"/>
            </a:lvl5pPr>
          </a:lstStyle>
          <a:p>
            <a:pPr lvl="0"/>
            <a:r>
              <a:rPr lang="en-US" dirty="0"/>
              <a:t>ADD TITILE HERE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body" sz="quarter" idx="12" hasCustomPrompt="1"/>
          </p:nvPr>
        </p:nvSpPr>
        <p:spPr>
          <a:xfrm>
            <a:off x="1502900" y="1066229"/>
            <a:ext cx="3072384" cy="585216"/>
          </a:xfr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lIns="91440" tIns="0" rIns="91440" bIns="0" anchor="ctr">
            <a:noAutofit/>
          </a:bodyPr>
          <a:lstStyle>
            <a:lvl1pPr marL="0" indent="0" algn="ctr">
              <a:buNone/>
              <a:defRPr sz="1600" b="1" i="0" cap="all" spc="267" baseline="0"/>
            </a:lvl1pPr>
            <a:lvl2pPr marL="609585" indent="0">
              <a:buNone/>
              <a:defRPr b="1" i="0" cap="all" spc="267" baseline="0"/>
            </a:lvl2pPr>
            <a:lvl3pPr marL="1219170" indent="0">
              <a:buNone/>
              <a:defRPr b="1" i="0" cap="all" spc="267" baseline="0"/>
            </a:lvl3pPr>
            <a:lvl4pPr marL="1828754" indent="0">
              <a:buNone/>
              <a:defRPr b="1" i="0" cap="all" spc="267" baseline="0"/>
            </a:lvl4pPr>
            <a:lvl5pPr marL="2438339" indent="0">
              <a:buFont typeface="Arial" panose="020B0604020202020204" pitchFamily="34" charset="0"/>
              <a:buNone/>
              <a:defRPr b="1" i="0" cap="all" spc="267" baseline="0"/>
            </a:lvl5pPr>
          </a:lstStyle>
          <a:p>
            <a:pPr lvl="0"/>
            <a:r>
              <a:rPr lang="en-US" dirty="0"/>
              <a:t>ADD TITILE HERE</a:t>
            </a:r>
          </a:p>
        </p:txBody>
      </p:sp>
      <p:sp>
        <p:nvSpPr>
          <p:cNvPr id="13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9884588" y="6435519"/>
            <a:ext cx="1831163" cy="422483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067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14"/>
          <p:cNvSpPr>
            <a:spLocks noGrp="1"/>
          </p:cNvSpPr>
          <p:nvPr>
            <p:ph sz="quarter" idx="17" hasCustomPrompt="1"/>
          </p:nvPr>
        </p:nvSpPr>
        <p:spPr>
          <a:xfrm>
            <a:off x="7647668" y="1651445"/>
            <a:ext cx="3072384" cy="3871384"/>
          </a:xfrm>
          <a:ln>
            <a:solidFill>
              <a:schemeClr val="bg1"/>
            </a:solidFill>
          </a:ln>
        </p:spPr>
        <p:txBody>
          <a:bodyPr vert="horz" lIns="182880" tIns="274320" rIns="182880" bIns="274320" rtlCol="0">
            <a:normAutofit/>
          </a:bodyPr>
          <a:lstStyle>
            <a:lvl1pPr>
              <a:defRPr lang="en-US" sz="1333" dirty="0" smtClean="0">
                <a:solidFill>
                  <a:schemeClr val="bg1"/>
                </a:solidFill>
              </a:defRPr>
            </a:lvl1pPr>
            <a:lvl2pPr>
              <a:defRPr lang="en-US" sz="1333" dirty="0" smtClean="0">
                <a:solidFill>
                  <a:schemeClr val="bg1"/>
                </a:solidFill>
              </a:defRPr>
            </a:lvl2pPr>
            <a:lvl3pPr>
              <a:defRPr lang="en-US" sz="1333" dirty="0" smtClean="0">
                <a:solidFill>
                  <a:schemeClr val="bg1"/>
                </a:solidFill>
              </a:defRPr>
            </a:lvl3pPr>
            <a:lvl4pPr>
              <a:defRPr lang="en-US" sz="1333" dirty="0" smtClean="0">
                <a:solidFill>
                  <a:schemeClr val="bg1"/>
                </a:solidFill>
              </a:defRPr>
            </a:lvl4pPr>
            <a:lvl5pPr>
              <a:defRPr lang="en-US" sz="1333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lacus lorem </a:t>
            </a:r>
            <a:r>
              <a:rPr lang="en-US" dirty="0" err="1"/>
              <a:t>placerat</a:t>
            </a:r>
            <a:r>
              <a:rPr lang="en-US" dirty="0"/>
              <a:t> libero,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</a:p>
          <a:p>
            <a:pPr lvl="0"/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Nunc lacus </a:t>
            </a:r>
            <a:r>
              <a:rPr lang="en-US" dirty="0" err="1"/>
              <a:t>mauris</a:t>
            </a:r>
            <a:r>
              <a:rPr lang="en-US" dirty="0"/>
              <a:t>, </a:t>
            </a:r>
            <a:r>
              <a:rPr lang="en-US" dirty="0" err="1"/>
              <a:t>sagittis</a:t>
            </a:r>
            <a:r>
              <a:rPr lang="en-US" dirty="0"/>
              <a:t> in </a:t>
            </a:r>
            <a:r>
              <a:rPr lang="en-US" dirty="0" err="1"/>
              <a:t>tortor</a:t>
            </a:r>
            <a:r>
              <a:rPr lang="en-US" dirty="0"/>
              <a:t> a,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</a:p>
        </p:txBody>
      </p:sp>
      <p:sp>
        <p:nvSpPr>
          <p:cNvPr id="17" name="Content Placeholder 14"/>
          <p:cNvSpPr>
            <a:spLocks noGrp="1"/>
          </p:cNvSpPr>
          <p:nvPr>
            <p:ph sz="quarter" idx="18" hasCustomPrompt="1"/>
          </p:nvPr>
        </p:nvSpPr>
        <p:spPr>
          <a:xfrm>
            <a:off x="4575284" y="1651445"/>
            <a:ext cx="3072384" cy="3871384"/>
          </a:xfrm>
          <a:ln>
            <a:solidFill>
              <a:schemeClr val="bg1"/>
            </a:solidFill>
          </a:ln>
        </p:spPr>
        <p:txBody>
          <a:bodyPr vert="horz" lIns="182880" tIns="274320" rIns="182880" bIns="274320" rtlCol="0">
            <a:normAutofit/>
          </a:bodyPr>
          <a:lstStyle>
            <a:lvl1pPr>
              <a:defRPr lang="en-US" sz="1333" dirty="0" smtClean="0">
                <a:solidFill>
                  <a:schemeClr val="bg1"/>
                </a:solidFill>
              </a:defRPr>
            </a:lvl1pPr>
            <a:lvl2pPr>
              <a:defRPr lang="en-US" sz="1333" dirty="0" smtClean="0">
                <a:solidFill>
                  <a:schemeClr val="bg1"/>
                </a:solidFill>
              </a:defRPr>
            </a:lvl2pPr>
            <a:lvl3pPr>
              <a:defRPr lang="en-US" sz="1333" dirty="0" smtClean="0">
                <a:solidFill>
                  <a:schemeClr val="bg1"/>
                </a:solidFill>
              </a:defRPr>
            </a:lvl3pPr>
            <a:lvl4pPr>
              <a:defRPr lang="en-US" sz="1333" dirty="0" smtClean="0">
                <a:solidFill>
                  <a:schemeClr val="bg1"/>
                </a:solidFill>
              </a:defRPr>
            </a:lvl4pPr>
            <a:lvl5pPr>
              <a:defRPr lang="en-US" sz="1333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lacus lorem </a:t>
            </a:r>
            <a:r>
              <a:rPr lang="en-US" dirty="0" err="1"/>
              <a:t>placerat</a:t>
            </a:r>
            <a:r>
              <a:rPr lang="en-US" dirty="0"/>
              <a:t> libero,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</a:p>
          <a:p>
            <a:pPr lvl="0"/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Nunc lacus </a:t>
            </a:r>
            <a:r>
              <a:rPr lang="en-US" dirty="0" err="1"/>
              <a:t>mauris</a:t>
            </a:r>
            <a:r>
              <a:rPr lang="en-US" dirty="0"/>
              <a:t>, </a:t>
            </a:r>
            <a:r>
              <a:rPr lang="en-US" dirty="0" err="1"/>
              <a:t>sagittis</a:t>
            </a:r>
            <a:r>
              <a:rPr lang="en-US" dirty="0"/>
              <a:t> in </a:t>
            </a:r>
            <a:r>
              <a:rPr lang="en-US" dirty="0" err="1"/>
              <a:t>tortor</a:t>
            </a:r>
            <a:r>
              <a:rPr lang="en-US" dirty="0"/>
              <a:t> a,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9348195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- EPAM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374605" y="2797813"/>
            <a:ext cx="7442791" cy="78318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ts val="3200"/>
              </a:lnSpc>
              <a:buNone/>
              <a:defRPr sz="2133">
                <a:solidFill>
                  <a:schemeClr val="bg1"/>
                </a:solidFill>
                <a:latin typeface="+mj-lt"/>
              </a:defRPr>
            </a:lvl1pPr>
            <a:lvl2pPr marL="609585" indent="0">
              <a:buNone/>
              <a:defRPr sz="2133">
                <a:latin typeface="+mj-lt"/>
              </a:defRPr>
            </a:lvl2pPr>
            <a:lvl3pPr marL="1219170" indent="0">
              <a:buNone/>
              <a:defRPr sz="2133">
                <a:latin typeface="+mj-lt"/>
              </a:defRPr>
            </a:lvl3pPr>
            <a:lvl4pPr marL="1828754" indent="0">
              <a:buNone/>
              <a:defRPr sz="2133">
                <a:latin typeface="+mj-lt"/>
              </a:defRPr>
            </a:lvl4pPr>
            <a:lvl5pPr marL="2438339" indent="0">
              <a:buNone/>
              <a:defRPr sz="2133">
                <a:latin typeface="+mj-lt"/>
              </a:defRPr>
            </a:lvl5pPr>
          </a:lstStyle>
          <a:p>
            <a:pPr algn="ctr">
              <a:lnSpc>
                <a:spcPts val="2400"/>
              </a:lnSpc>
            </a:pP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Please add call out or quote here</a:t>
            </a:r>
            <a:br>
              <a:rPr lang="en-US" sz="2133" baseline="0" dirty="0">
                <a:solidFill>
                  <a:schemeClr val="bg1"/>
                </a:solidFill>
                <a:latin typeface="+mj-lt"/>
              </a:rPr>
            </a:b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sit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amet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,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consectetur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adipiscing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elit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Sed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nec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sem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gravida,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dapibus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turpis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porttitor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,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tincidunt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nibh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Orci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varius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natoque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penatibus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et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magnis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dis parturient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montes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,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nascetur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ridiculus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mus. Nam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eget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enim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mauris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Vivamus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sit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amet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congue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nunc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Duis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pellentesque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posuere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rutrum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Pellentesque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ac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diam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quis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justo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placerat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porta.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Phasellus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bibendum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vehicula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sem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id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ornare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. Nam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commodo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ac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purus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condimentum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porta.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Proin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condimentum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lectus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leo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, in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lacinia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diam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133" baseline="0" dirty="0" err="1">
                <a:solidFill>
                  <a:schemeClr val="bg1"/>
                </a:solidFill>
                <a:latin typeface="+mj-lt"/>
              </a:rPr>
              <a:t>placerat</a:t>
            </a:r>
            <a:r>
              <a:rPr lang="en-US" sz="2133" baseline="0" dirty="0">
                <a:solidFill>
                  <a:schemeClr val="bg1"/>
                </a:solidFill>
                <a:latin typeface="+mj-lt"/>
              </a:rPr>
              <a:t> convallis. </a:t>
            </a:r>
            <a:endParaRPr lang="en-US" sz="2133" b="1" spc="267" baseline="0" dirty="0">
              <a:solidFill>
                <a:schemeClr val="bg1"/>
              </a:solidFill>
              <a:latin typeface="+mj-lt"/>
              <a:ea typeface="Calibri" charset="0"/>
              <a:cs typeface="Calibri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alphaModFix amt="1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3049" r="42496"/>
          <a:stretch/>
        </p:blipFill>
        <p:spPr>
          <a:xfrm>
            <a:off x="2" y="-163253"/>
            <a:ext cx="2064269" cy="158326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screen">
            <a:alphaModFix amt="1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3049" r="42496"/>
          <a:stretch/>
        </p:blipFill>
        <p:spPr>
          <a:xfrm rot="10800000">
            <a:off x="10127731" y="4909146"/>
            <a:ext cx="2064269" cy="1583263"/>
          </a:xfrm>
          <a:prstGeom prst="rect">
            <a:avLst/>
          </a:prstGeom>
        </p:spPr>
      </p:pic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9884588" y="6435519"/>
            <a:ext cx="1831163" cy="422483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067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9817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524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Please Add Slide Headline Here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392546" y="955249"/>
            <a:ext cx="1140690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9884588" y="6435519"/>
            <a:ext cx="1831163" cy="422483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067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6129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se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Please Add Slide Headline Here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392546" y="955249"/>
            <a:ext cx="1140690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9884588" y="6435519"/>
            <a:ext cx="1831163" cy="422483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067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3040C60-A39E-8442-A520-BA092303AC98}"/>
              </a:ext>
            </a:extLst>
          </p:cNvPr>
          <p:cNvCxnSpPr/>
          <p:nvPr userDrawn="1"/>
        </p:nvCxnSpPr>
        <p:spPr>
          <a:xfrm flipV="1">
            <a:off x="7981952" y="937625"/>
            <a:ext cx="0" cy="5497895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21FF28FE-B84E-5D44-B6A6-4B55087B123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948969"/>
            <a:ext cx="7981952" cy="545332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133"/>
            </a:lvl1pPr>
          </a:lstStyle>
          <a:p>
            <a:r>
              <a:rPr lang="en-US" dirty="0"/>
              <a:t>Please add picture here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Shape 920">
            <a:extLst>
              <a:ext uri="{FF2B5EF4-FFF2-40B4-BE49-F238E27FC236}">
                <a16:creationId xmlns:a16="http://schemas.microsoft.com/office/drawing/2014/main" id="{D1A5E50C-7A92-6F49-870C-2507B203D755}"/>
              </a:ext>
            </a:extLst>
          </p:cNvPr>
          <p:cNvSpPr/>
          <p:nvPr userDrawn="1"/>
        </p:nvSpPr>
        <p:spPr>
          <a:xfrm>
            <a:off x="7981952" y="948969"/>
            <a:ext cx="4210048" cy="691457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38100" rIns="0" bIns="38100" anchor="ctr">
            <a:noAutofit/>
          </a:bodyPr>
          <a:lstStyle/>
          <a:p>
            <a:pPr marR="31750" indent="31750" algn="ctr" defTabSz="412746">
              <a:lnSpc>
                <a:spcPct val="90000"/>
              </a:lnSpc>
              <a:defRPr sz="2800" cap="all">
                <a:solidFill>
                  <a:srgbClr val="FFFFFF"/>
                </a:solidFill>
                <a:latin typeface="Oswald DemiBold"/>
                <a:ea typeface="Oswald DemiBold"/>
                <a:cs typeface="Oswald DemiBold"/>
                <a:sym typeface="Oswald DemiBold"/>
              </a:defRPr>
            </a:pPr>
            <a:endParaRPr sz="1600" b="1" kern="0" cap="all" spc="133" dirty="0">
              <a:solidFill>
                <a:srgbClr val="FFFFFF"/>
              </a:solidFill>
              <a:latin typeface="Calibri" charset="0"/>
              <a:ea typeface="Calibri" charset="0"/>
              <a:cs typeface="Calibri" charset="0"/>
              <a:sym typeface="Oswald DemiBold"/>
            </a:endParaRPr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D86B7237-6AD3-844E-9A6E-C3E0C1013A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81950" y="1025995"/>
            <a:ext cx="4210049" cy="585216"/>
          </a:xfrm>
          <a:noFill/>
          <a:ln>
            <a:noFill/>
          </a:ln>
        </p:spPr>
        <p:txBody>
          <a:bodyPr wrap="none" lIns="91440" tIns="0" rIns="91440" bIns="0" anchor="ctr">
            <a:noAutofit/>
          </a:bodyPr>
          <a:lstStyle>
            <a:lvl1pPr marL="0" indent="0" algn="ctr">
              <a:buNone/>
              <a:defRPr sz="1600" b="1" i="0" cap="all" spc="267" baseline="0">
                <a:solidFill>
                  <a:schemeClr val="bg1"/>
                </a:solidFill>
              </a:defRPr>
            </a:lvl1pPr>
            <a:lvl2pPr marL="609585" indent="0">
              <a:buNone/>
              <a:defRPr b="1" i="0" cap="all" spc="267" baseline="0"/>
            </a:lvl2pPr>
            <a:lvl3pPr marL="1219170" indent="0">
              <a:buNone/>
              <a:defRPr b="1" i="0" cap="all" spc="267" baseline="0"/>
            </a:lvl3pPr>
            <a:lvl4pPr marL="1828754" indent="0">
              <a:buNone/>
              <a:defRPr b="1" i="0" cap="all" spc="267" baseline="0"/>
            </a:lvl4pPr>
            <a:lvl5pPr marL="2438339" indent="0">
              <a:buFont typeface="Arial" panose="020B0604020202020204" pitchFamily="34" charset="0"/>
              <a:buNone/>
              <a:defRPr b="1" i="0" cap="all" spc="267" baseline="0"/>
            </a:lvl5pPr>
          </a:lstStyle>
          <a:p>
            <a:pPr lvl="0"/>
            <a:r>
              <a:rPr lang="en-US" dirty="0"/>
              <a:t>ADD TITILE HERE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94328E10-B013-0A4C-A50C-6D1D6CFD70B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257618" y="2363052"/>
            <a:ext cx="3541837" cy="4072467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ts val="1973"/>
              </a:lnSpc>
              <a:spcBef>
                <a:spcPts val="352"/>
              </a:spcBef>
              <a:spcAft>
                <a:spcPts val="40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latin typeface="+mj-lt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lacus lorem </a:t>
            </a:r>
            <a:r>
              <a:rPr lang="en-US" dirty="0" err="1"/>
              <a:t>placerat</a:t>
            </a:r>
            <a:r>
              <a:rPr lang="en-US" dirty="0"/>
              <a:t> libero,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Nunc lacus </a:t>
            </a:r>
            <a:r>
              <a:rPr lang="en-US" dirty="0" err="1"/>
              <a:t>mauris</a:t>
            </a:r>
            <a:r>
              <a:rPr lang="en-US" dirty="0"/>
              <a:t>, </a:t>
            </a:r>
            <a:r>
              <a:rPr lang="en-US" dirty="0" err="1"/>
              <a:t>sagittis</a:t>
            </a:r>
            <a:r>
              <a:rPr lang="en-US" dirty="0"/>
              <a:t> in </a:t>
            </a:r>
            <a:r>
              <a:rPr lang="en-US" dirty="0" err="1"/>
              <a:t>tortor</a:t>
            </a:r>
            <a:r>
              <a:rPr lang="en-US" dirty="0"/>
              <a:t> a,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</a:p>
          <a:p>
            <a:pPr lvl="0"/>
            <a:r>
              <a:rPr lang="en-US" dirty="0" err="1"/>
              <a:t>Nullam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ligula </a:t>
            </a:r>
            <a:r>
              <a:rPr lang="en-US" dirty="0" err="1"/>
              <a:t>feugiat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non,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vitae </a:t>
            </a:r>
            <a:r>
              <a:rPr lang="en-US" dirty="0" err="1"/>
              <a:t>commodo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nisi at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</a:p>
          <a:p>
            <a:pPr marL="228594" marR="0" lvl="0" indent="-228594" algn="l" defTabSz="1219170" rtl="0" eaLnBrk="1" fontAlgn="auto" latinLnBrk="0" hangingPunct="1">
              <a:lnSpc>
                <a:spcPts val="1973"/>
              </a:lnSpc>
              <a:spcBef>
                <a:spcPts val="352"/>
              </a:spcBef>
              <a:spcAft>
                <a:spcPts val="4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err="1"/>
              <a:t>Nullam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ligula </a:t>
            </a:r>
            <a:r>
              <a:rPr lang="en-US" dirty="0" err="1"/>
              <a:t>feugiat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non,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vitae </a:t>
            </a:r>
            <a:r>
              <a:rPr lang="en-US" dirty="0" err="1"/>
              <a:t>commodo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nisi at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BD56F5B-8455-0345-910E-53CDD8476F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57618" y="1905852"/>
            <a:ext cx="3541837" cy="457200"/>
          </a:xfrm>
        </p:spPr>
        <p:txBody>
          <a:bodyPr wrap="none" bIns="0">
            <a:noAutofit/>
          </a:bodyPr>
          <a:lstStyle>
            <a:lvl1pPr marL="0" indent="0">
              <a:spcBef>
                <a:spcPts val="384"/>
              </a:spcBef>
              <a:buNone/>
              <a:defRPr sz="1600" b="1" i="0" cap="all" spc="267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Highlight goes here</a:t>
            </a:r>
          </a:p>
        </p:txBody>
      </p:sp>
    </p:spTree>
    <p:extLst>
      <p:ext uri="{BB962C8B-B14F-4D97-AF65-F5344CB8AC3E}">
        <p14:creationId xmlns:p14="http://schemas.microsoft.com/office/powerpoint/2010/main" val="1637929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E8F56-C9FD-F746-897A-543674B00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724B3-26D0-6441-BC80-72ECBCB20A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B0FB9-CCA0-6049-891C-7CA6A866B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ECE81-C73C-E543-9046-300010F65159}" type="datetimeFigureOut">
              <a:rPr lang="en-RU" smtClean="0"/>
              <a:t>14.12.2020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D8E42-E51F-714B-8A2D-0CB055D86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49229-C432-9F41-94D0-14054AF57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58AF9-EA96-8F41-BE68-1E8F7061B0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0040691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9884588" y="6435519"/>
            <a:ext cx="1831163" cy="422483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067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37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1A5ED-4723-2C49-9B82-3406D4B9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A4374-D185-3A4A-B89A-87ED71944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2B18C4-75D9-2241-9EA7-A31A05856A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6BFC1-0A51-F549-826D-FE6DB3062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ECE81-C73C-E543-9046-300010F65159}" type="datetimeFigureOut">
              <a:rPr lang="en-RU" smtClean="0"/>
              <a:t>14.12.2020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AEFBF6-CB1A-7B48-BA9E-5621ED93B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ABA2E2-224E-A343-877C-DBBBD0835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58AF9-EA96-8F41-BE68-1E8F7061B0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542573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EB107-11DA-3E43-81C1-831A467B9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8705F7-2028-6B4B-AD0A-CDE4E952DB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D824C-4AF9-B54E-9B3C-9B4BC45BCC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54A370-1569-1C40-8CB9-E4E653EEA8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D1E775-59CB-264C-8127-05BB625189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FDF091-5445-044E-9E1E-8B7890B43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ECE81-C73C-E543-9046-300010F65159}" type="datetimeFigureOut">
              <a:rPr lang="en-RU" smtClean="0"/>
              <a:t>14.12.2020</a:t>
            </a:fld>
            <a:endParaRPr lang="en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9B83FE-8B67-AA4B-843D-209C01266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4B5EAA-C609-8D42-8510-1E74BA22F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58AF9-EA96-8F41-BE68-1E8F7061B0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841297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1A73F-69C4-8645-841C-0021DBB34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C2280F-7BF1-0A48-BD83-767DCF788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ECE81-C73C-E543-9046-300010F65159}" type="datetimeFigureOut">
              <a:rPr lang="en-RU" smtClean="0"/>
              <a:t>14.12.2020</a:t>
            </a:fld>
            <a:endParaRPr lang="en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384680-B021-C845-990E-1C137884F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661C60-A3FA-434A-8381-D8E1BD320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58AF9-EA96-8F41-BE68-1E8F7061B0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823464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B7B060-959C-E545-B1A4-023F9DBAB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ECE81-C73C-E543-9046-300010F65159}" type="datetimeFigureOut">
              <a:rPr lang="en-RU" smtClean="0"/>
              <a:t>14.12.2020</a:t>
            </a:fld>
            <a:endParaRPr lang="en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233434-CFF7-9C4E-A0A0-9211884FB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70B973-23C3-F845-94E1-28B460DC2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58AF9-EA96-8F41-BE68-1E8F7061B0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910698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F362D-8062-F941-8B76-296BBA9C8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D51BA-75AF-6847-93CC-097543414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F530C6-D658-5947-8D2E-6EA4198D06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1B3222-D88A-FC41-BE4B-8E5161FF3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ECE81-C73C-E543-9046-300010F65159}" type="datetimeFigureOut">
              <a:rPr lang="en-RU" smtClean="0"/>
              <a:t>14.12.2020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F61D1-E827-EC4C-B6BA-F2C3B65F8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921691-13D1-4842-B1AE-0C9967CE1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58AF9-EA96-8F41-BE68-1E8F7061B0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770560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DDE90-5EEE-A140-AB1D-F8CD35018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98041D-A0BC-9D4A-8B2C-1D43FB5F41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0E8414-23D2-7B41-A52F-EA9C5A8FBA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E40F6D-BB99-F24A-93D6-3962B8E02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ECE81-C73C-E543-9046-300010F65159}" type="datetimeFigureOut">
              <a:rPr lang="en-RU" smtClean="0"/>
              <a:t>14.12.2020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4B9E0B-6CC0-2A49-B098-F77E39EA9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65337B-690B-7244-BAB2-03D29D6F7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58AF9-EA96-8F41-BE68-1E8F7061B0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841031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6E9334-D571-4141-8CAB-8574F6AFC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6BC19A-E0AF-5D49-A49C-60CF105439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CFB76-4B13-7F44-A837-C9D77D431E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2ECE81-C73C-E543-9046-300010F65159}" type="datetimeFigureOut">
              <a:rPr lang="en-RU" smtClean="0"/>
              <a:t>14.12.2020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BFC9B4-B750-D34F-93BC-EFC3C5BFDE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1E655-DC60-4945-A817-09176053E3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258AF9-EA96-8F41-BE68-1E8F7061B0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353112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7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435519"/>
            <a:ext cx="12192000" cy="422483"/>
          </a:xfrm>
          <a:prstGeom prst="rect">
            <a:avLst/>
          </a:prstGeom>
          <a:solidFill>
            <a:srgbClr val="133C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0486" y="1439333"/>
            <a:ext cx="11235265" cy="452966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lacus lorem </a:t>
            </a:r>
            <a:r>
              <a:rPr lang="en-US" dirty="0" err="1"/>
              <a:t>placerat</a:t>
            </a:r>
            <a:r>
              <a:rPr lang="en-US" dirty="0"/>
              <a:t> libero,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Nunc lacus </a:t>
            </a:r>
            <a:r>
              <a:rPr lang="en-US" dirty="0" err="1"/>
              <a:t>mauris</a:t>
            </a:r>
            <a:r>
              <a:rPr lang="en-US" dirty="0"/>
              <a:t>, </a:t>
            </a:r>
            <a:r>
              <a:rPr lang="en-US" dirty="0" err="1"/>
              <a:t>sagittis</a:t>
            </a:r>
            <a:r>
              <a:rPr lang="en-US" dirty="0"/>
              <a:t> in </a:t>
            </a:r>
            <a:r>
              <a:rPr lang="en-US" dirty="0" err="1"/>
              <a:t>tortor</a:t>
            </a:r>
            <a:r>
              <a:rPr lang="en-US" dirty="0"/>
              <a:t> a,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 err="1"/>
              <a:t>Nullam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ligula </a:t>
            </a:r>
            <a:r>
              <a:rPr lang="en-US" dirty="0" err="1"/>
              <a:t>feugiat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non,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vitae </a:t>
            </a:r>
            <a:r>
              <a:rPr lang="en-US" dirty="0" err="1"/>
              <a:t>commodo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nisi at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 semper, </a:t>
            </a:r>
            <a:r>
              <a:rPr lang="en-US" dirty="0" err="1"/>
              <a:t>tincidunt</a:t>
            </a:r>
            <a:r>
              <a:rPr lang="en-US" dirty="0"/>
              <a:t> dolor a,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ipsum dolor,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at nisi et,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fames ac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Second</a:t>
            </a:r>
          </a:p>
          <a:p>
            <a:pPr lvl="2"/>
            <a:r>
              <a:rPr lang="en-US" dirty="0"/>
              <a:t>third</a:t>
            </a:r>
          </a:p>
          <a:p>
            <a:pPr lvl="3"/>
            <a:r>
              <a:rPr lang="en-US" dirty="0"/>
              <a:t>fourth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0485" y="6549297"/>
            <a:ext cx="627880" cy="222635"/>
          </a:xfrm>
          <a:prstGeom prst="rect">
            <a:avLst/>
          </a:prstGeom>
        </p:spPr>
      </p:pic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480486" y="304800"/>
            <a:ext cx="11235265" cy="402336"/>
          </a:xfrm>
          <a:prstGeom prst="rect">
            <a:avLst/>
          </a:prstGeom>
        </p:spPr>
        <p:txBody>
          <a:bodyPr vert="horz" wrap="none" lIns="0" tIns="45720" rIns="0" bIns="45720" rtlCol="0" anchor="ctr">
            <a:noAutofit/>
          </a:bodyPr>
          <a:lstStyle/>
          <a:p>
            <a:r>
              <a:rPr lang="en-US" dirty="0"/>
              <a:t>Please Add Slide Headline Here</a:t>
            </a:r>
          </a:p>
        </p:txBody>
      </p:sp>
      <p:sp>
        <p:nvSpPr>
          <p:cNvPr id="9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9884588" y="6435519"/>
            <a:ext cx="1831163" cy="422483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067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78E00D-81AB-8847-9E12-0981E03F6A7D}"/>
              </a:ext>
            </a:extLst>
          </p:cNvPr>
          <p:cNvSpPr txBox="1"/>
          <p:nvPr userDrawn="1"/>
        </p:nvSpPr>
        <p:spPr>
          <a:xfrm>
            <a:off x="1258111" y="6503131"/>
            <a:ext cx="3229583" cy="235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33" dirty="0">
                <a:solidFill>
                  <a:schemeClr val="bg1"/>
                </a:solidFill>
                <a:latin typeface="+mj-lt"/>
              </a:rPr>
              <a:t>CONFIDENTIAL  |  </a:t>
            </a:r>
            <a:r>
              <a:rPr lang="en-US" sz="933" b="0" i="0" u="none" strike="noStrike" kern="120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rPr>
              <a:t>© 2019 EPAM Systems, Inc.</a:t>
            </a:r>
            <a:endParaRPr lang="en-US" sz="933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40204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</p:sldLayoutIdLst>
  <p:hf hdr="0" ftr="0" dt="0"/>
  <p:txStyles>
    <p:titleStyle>
      <a:lvl1pPr algn="l" defTabSz="1219170" rtl="0" eaLnBrk="1" latinLnBrk="0" hangingPunct="1">
        <a:lnSpc>
          <a:spcPct val="100000"/>
        </a:lnSpc>
        <a:spcBef>
          <a:spcPct val="0"/>
        </a:spcBef>
        <a:buNone/>
        <a:defRPr sz="2667" kern="1200" cap="none" spc="133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1219170" rtl="0" eaLnBrk="1" latinLnBrk="0" hangingPunct="1">
        <a:lnSpc>
          <a:spcPts val="2133"/>
        </a:lnSpc>
        <a:spcBef>
          <a:spcPts val="352"/>
        </a:spcBef>
        <a:spcAft>
          <a:spcPts val="400"/>
        </a:spcAft>
        <a:buFont typeface="Arial" panose="020B0604020202020204" pitchFamily="34" charset="0"/>
        <a:buChar char="•"/>
        <a:defRPr sz="1467" kern="1200">
          <a:solidFill>
            <a:schemeClr val="tx1"/>
          </a:solidFill>
          <a:latin typeface="+mn-lt"/>
          <a:ea typeface="+mn-ea"/>
          <a:cs typeface="+mn-cs"/>
        </a:defRPr>
      </a:lvl1pPr>
      <a:lvl2pPr marL="838179" indent="-228594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467" kern="1200">
          <a:solidFill>
            <a:schemeClr val="tx1"/>
          </a:solidFill>
          <a:latin typeface="+mn-lt"/>
          <a:ea typeface="+mn-ea"/>
          <a:cs typeface="+mn-cs"/>
        </a:defRPr>
      </a:lvl2pPr>
      <a:lvl3pPr marL="1447764" indent="-228594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467" kern="1200">
          <a:solidFill>
            <a:schemeClr val="tx1"/>
          </a:solidFill>
          <a:latin typeface="+mn-lt"/>
          <a:ea typeface="+mn-ea"/>
          <a:cs typeface="+mn-cs"/>
        </a:defRPr>
      </a:lvl3pPr>
      <a:lvl4pPr marL="2209745" indent="-380990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467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indent="0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44">
          <p15:clr>
            <a:srgbClr val="F26B43"/>
          </p15:clr>
        </p15:guide>
        <p15:guide id="2" orient="horz" pos="338">
          <p15:clr>
            <a:srgbClr val="F26B43"/>
          </p15:clr>
        </p15:guide>
        <p15:guide id="3" orient="horz" pos="680">
          <p15:clr>
            <a:srgbClr val="F26B43"/>
          </p15:clr>
        </p15:guide>
        <p15:guide id="4" orient="horz" pos="2820">
          <p15:clr>
            <a:srgbClr val="F26B43"/>
          </p15:clr>
        </p15:guide>
        <p15:guide id="5" pos="226">
          <p15:clr>
            <a:srgbClr val="F26B43"/>
          </p15:clr>
        </p15:guide>
        <p15:guide id="6" pos="5535">
          <p15:clr>
            <a:srgbClr val="F26B43"/>
          </p15:clr>
        </p15:guide>
        <p15:guide id="7" orient="horz" pos="896">
          <p15:clr>
            <a:srgbClr val="F26B43"/>
          </p15:clr>
        </p15:guide>
        <p15:guide id="8" pos="2736">
          <p15:clr>
            <a:srgbClr val="F26B43"/>
          </p15:clr>
        </p15:guide>
        <p15:guide id="9" pos="3024">
          <p15:clr>
            <a:srgbClr val="F26B43"/>
          </p15:clr>
        </p15:guide>
        <p15:guide id="10" orient="horz" pos="3036">
          <p15:clr>
            <a:srgbClr val="F26B43"/>
          </p15:clr>
        </p15:guide>
        <p15:guide id="11" orient="horz" pos="3084">
          <p15:clr>
            <a:srgbClr val="F26B43"/>
          </p15:clr>
        </p15:guide>
        <p15:guide id="12" orient="horz" pos="31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hyperlink" Target="https://ru.wikipedia.org/wiki/Linux" TargetMode="External"/><Relationship Id="rId7" Type="http://schemas.openxmlformats.org/officeDocument/2006/relationships/image" Target="../media/image4.tiff"/><Relationship Id="rId2" Type="http://schemas.openxmlformats.org/officeDocument/2006/relationships/hyperlink" Target="https://ru.wikipedia.org/wiki/UNIX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ru.wikipedia.org/wiki/%D0%94%D0%B0%D0%BD%D0%BD%D1%8B%D0%B5_(%D0%B2%D1%8B%D1%87%D0%B8%D1%81%D0%BB%D0%B8%D1%82%D0%B5%D0%BB%D1%8C%D0%BD%D0%B0%D1%8F_%D1%82%D0%B5%D1%85%D0%BD%D0%B8%D0%BA%D0%B0)" TargetMode="External"/><Relationship Id="rId5" Type="http://schemas.openxmlformats.org/officeDocument/2006/relationships/hyperlink" Target="https://ru.wikipedia.org/wiki/%D0%A4%D0%B0%D0%B9%D0%BB%D0%BE%D0%B2%D0%B0%D1%8F_%D1%81%D0%B8%D1%81%D1%82%D0%B5%D0%BC%D0%B0" TargetMode="External"/><Relationship Id="rId4" Type="http://schemas.openxmlformats.org/officeDocument/2006/relationships/hyperlink" Target="https://ru.wikipedia.org/wiki/%D0%98%D0%BD%D1%82%D0%B5%D1%80%D1%84%D0%B5%D0%B9%D1%81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econdary_storage" TargetMode="External"/><Relationship Id="rId2" Type="http://schemas.openxmlformats.org/officeDocument/2006/relationships/hyperlink" Target="https://en.wikipedia.org/wiki/Disk_partitioning#cite_note-1" TargetMode="Externa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hyperlink" Target="https://en.wikipedia.org/wiki/File_system" TargetMode="External"/><Relationship Id="rId4" Type="http://schemas.openxmlformats.org/officeDocument/2006/relationships/hyperlink" Target="https://en.wikipedia.org/wiki/Disk_partitioning#cite_note-2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7F4EA-4EE3-BB42-8B7A-7AE9C72947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RU" dirty="0"/>
              <a:t>Linux 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F1E37F-CB8D-4847-BE6B-549763670F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RU" dirty="0"/>
              <a:t>Files, Attributes, Filesystems</a:t>
            </a:r>
          </a:p>
        </p:txBody>
      </p:sp>
    </p:spTree>
    <p:extLst>
      <p:ext uri="{BB962C8B-B14F-4D97-AF65-F5344CB8AC3E}">
        <p14:creationId xmlns:p14="http://schemas.microsoft.com/office/powerpoint/2010/main" val="4717011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1"/>
            <a:ext cx="11353800" cy="1118892"/>
          </a:xfrm>
        </p:spPr>
        <p:txBody>
          <a:bodyPr/>
          <a:lstStyle/>
          <a:p>
            <a:r>
              <a:rPr lang="en-US" dirty="0"/>
              <a:t>Directory </a:t>
            </a:r>
            <a:r>
              <a:rPr lang="en-US" dirty="0" err="1"/>
              <a:t>i</a:t>
            </a:r>
            <a:r>
              <a:rPr lang="en-US" dirty="0"/>
              <a:t>-node data: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+mn-lt"/>
              </a:rPr>
              <a:t>Key value pairs</a:t>
            </a:r>
          </a:p>
          <a:p>
            <a:r>
              <a:rPr lang="en-US" sz="2400" dirty="0">
                <a:latin typeface="+mn-lt"/>
              </a:rPr>
              <a:t>Key – filename</a:t>
            </a:r>
          </a:p>
          <a:p>
            <a:r>
              <a:rPr lang="en-US" sz="2400" dirty="0">
                <a:latin typeface="+mn-lt"/>
              </a:rPr>
              <a:t>Value – </a:t>
            </a:r>
            <a:r>
              <a:rPr lang="en-US" sz="2400" dirty="0" err="1">
                <a:latin typeface="+mn-lt"/>
              </a:rPr>
              <a:t>i</a:t>
            </a:r>
            <a:r>
              <a:rPr lang="en-US" sz="2400" dirty="0">
                <a:latin typeface="+mn-lt"/>
              </a:rPr>
              <a:t>-node number</a:t>
            </a:r>
          </a:p>
          <a:p>
            <a:endParaRPr lang="en-US" sz="2400" dirty="0">
              <a:latin typeface="+mn-lt"/>
            </a:endParaRPr>
          </a:p>
          <a:p>
            <a:endParaRPr lang="en-US" sz="2400" dirty="0">
              <a:latin typeface="+mn-lt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727CB5-094D-B940-A7AF-F67F1ED379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707DD9-E92B-45E8-BE0A-E6B2EDF345EB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01C528-611B-D841-8958-ED4587C65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2204" y="889000"/>
            <a:ext cx="6644896" cy="5450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929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F5DBC8-929E-455F-BA07-52462E7B4F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i</a:t>
            </a:r>
            <a:r>
              <a:rPr lang="en-US" dirty="0"/>
              <a:t>-node management commands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0A0920-00B3-4D4F-8F68-DBD413D59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0390" y="1192192"/>
            <a:ext cx="11216243" cy="4773635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ln</a:t>
            </a:r>
          </a:p>
          <a:p>
            <a:r>
              <a:rPr lang="en-US" dirty="0"/>
              <a:t>touch</a:t>
            </a:r>
          </a:p>
          <a:p>
            <a:r>
              <a:rPr lang="en-US" dirty="0"/>
              <a:t>cp</a:t>
            </a:r>
          </a:p>
          <a:p>
            <a:r>
              <a:rPr lang="en-US" dirty="0"/>
              <a:t>rm</a:t>
            </a:r>
          </a:p>
          <a:p>
            <a:r>
              <a:rPr lang="en-US" dirty="0"/>
              <a:t>unlink</a:t>
            </a:r>
          </a:p>
          <a:p>
            <a:r>
              <a:rPr lang="en-US" dirty="0"/>
              <a:t>df</a:t>
            </a:r>
          </a:p>
          <a:p>
            <a:r>
              <a:rPr lang="en-US" dirty="0"/>
              <a:t>du</a:t>
            </a:r>
          </a:p>
          <a:p>
            <a:r>
              <a:rPr lang="en-US" dirty="0"/>
              <a:t>ls -s</a:t>
            </a:r>
          </a:p>
          <a:p>
            <a:r>
              <a:rPr lang="en-US" dirty="0" err="1"/>
              <a:t>pwd</a:t>
            </a:r>
            <a:endParaRPr lang="en-US" dirty="0"/>
          </a:p>
          <a:p>
            <a:r>
              <a:rPr lang="en-US" dirty="0"/>
              <a:t>cd</a:t>
            </a:r>
          </a:p>
          <a:p>
            <a:r>
              <a:rPr lang="en-US" dirty="0"/>
              <a:t>chroot</a:t>
            </a:r>
          </a:p>
          <a:p>
            <a:r>
              <a:rPr lang="en-US" dirty="0" err="1"/>
              <a:t>chown</a:t>
            </a:r>
            <a:endParaRPr lang="en-US" dirty="0"/>
          </a:p>
          <a:p>
            <a:r>
              <a:rPr lang="en-US" dirty="0" err="1"/>
              <a:t>chmod</a:t>
            </a:r>
            <a:endParaRPr lang="en-US" dirty="0"/>
          </a:p>
          <a:p>
            <a:r>
              <a:rPr lang="en-US" dirty="0"/>
              <a:t>stat</a:t>
            </a:r>
          </a:p>
        </p:txBody>
      </p:sp>
    </p:spTree>
    <p:extLst>
      <p:ext uri="{BB962C8B-B14F-4D97-AF65-F5344CB8AC3E}">
        <p14:creationId xmlns:p14="http://schemas.microsoft.com/office/powerpoint/2010/main" val="14367055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F5DBC8-929E-455F-BA07-52462E7B4F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permissions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0A0920-00B3-4D4F-8F68-DBD413D59F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7 == </a:t>
            </a:r>
            <a:r>
              <a:rPr lang="en-US" dirty="0" err="1"/>
              <a:t>rwx</a:t>
            </a:r>
            <a:endParaRPr lang="en-US" dirty="0"/>
          </a:p>
          <a:p>
            <a:r>
              <a:rPr lang="en-US" dirty="0"/>
              <a:t>6 == </a:t>
            </a:r>
            <a:r>
              <a:rPr lang="en-US" dirty="0" err="1"/>
              <a:t>rw</a:t>
            </a:r>
            <a:r>
              <a:rPr lang="en-US" dirty="0"/>
              <a:t>-</a:t>
            </a:r>
          </a:p>
          <a:p>
            <a:r>
              <a:rPr lang="en-US" dirty="0"/>
              <a:t>5 == r-x</a:t>
            </a:r>
          </a:p>
          <a:p>
            <a:r>
              <a:rPr lang="en-US" dirty="0"/>
              <a:t>4 == r--</a:t>
            </a:r>
          </a:p>
          <a:p>
            <a:r>
              <a:rPr lang="en-US" dirty="0"/>
              <a:t>3 == -</a:t>
            </a:r>
            <a:r>
              <a:rPr lang="en-US" dirty="0" err="1"/>
              <a:t>wx</a:t>
            </a:r>
            <a:endParaRPr lang="en-US" dirty="0"/>
          </a:p>
          <a:p>
            <a:r>
              <a:rPr lang="en-US" dirty="0"/>
              <a:t>2 == -w-</a:t>
            </a:r>
          </a:p>
          <a:p>
            <a:r>
              <a:rPr lang="en-US" dirty="0"/>
              <a:t>1 == --x</a:t>
            </a:r>
          </a:p>
          <a:p>
            <a:r>
              <a:rPr lang="en-US" dirty="0"/>
              <a:t>0 == ---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4D9C9F7-2E7A-7F4A-A628-87A2698FB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5808" y="1143142"/>
            <a:ext cx="8048685" cy="22321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4397BD1-AF29-2B45-90A7-849069B8640C}"/>
              </a:ext>
            </a:extLst>
          </p:cNvPr>
          <p:cNvSpPr txBox="1"/>
          <p:nvPr/>
        </p:nvSpPr>
        <p:spPr>
          <a:xfrm>
            <a:off x="561998" y="5606669"/>
            <a:ext cx="39476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</a:t>
            </a:r>
            <a:r>
              <a:rPr lang="en-RU" dirty="0"/>
              <a:t>iles: 664, 644, 660, 640, 600</a:t>
            </a:r>
          </a:p>
          <a:p>
            <a:r>
              <a:rPr lang="en-RU" dirty="0"/>
              <a:t>Executable files: 777, 775, 755, 770, 750</a:t>
            </a:r>
          </a:p>
          <a:p>
            <a:r>
              <a:rPr lang="en-RU" dirty="0"/>
              <a:t>Directories: 777, 775, 755, 770, 750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1F0857-5490-044D-82A2-BBBF550C3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0159" y="3736997"/>
            <a:ext cx="3324451" cy="2525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4426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F5DBC8-929E-455F-BA07-52462E7B4F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extra permissions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0A0920-00B3-4D4F-8F68-DBD413D59F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7777 = </a:t>
            </a:r>
            <a:r>
              <a:rPr lang="en-US" dirty="0" err="1"/>
              <a:t>rwsrwsrwt</a:t>
            </a:r>
            <a:endParaRPr lang="en-US" dirty="0"/>
          </a:p>
          <a:p>
            <a:r>
              <a:rPr lang="en-US" dirty="0"/>
              <a:t>6777 = </a:t>
            </a:r>
            <a:r>
              <a:rPr lang="en-US" dirty="0" err="1"/>
              <a:t>rwsrwstwx</a:t>
            </a:r>
            <a:endParaRPr lang="en-US" dirty="0"/>
          </a:p>
          <a:p>
            <a:r>
              <a:rPr lang="en-US" dirty="0"/>
              <a:t>5777 = </a:t>
            </a:r>
            <a:r>
              <a:rPr lang="en-US" dirty="0" err="1"/>
              <a:t>rwsrwxrwt</a:t>
            </a:r>
            <a:endParaRPr lang="en-US" dirty="0"/>
          </a:p>
          <a:p>
            <a:r>
              <a:rPr lang="en-US" dirty="0"/>
              <a:t>4777 = </a:t>
            </a:r>
            <a:r>
              <a:rPr lang="en-US" dirty="0" err="1"/>
              <a:t>rwsrwxrwx</a:t>
            </a:r>
            <a:endParaRPr lang="en-US" dirty="0"/>
          </a:p>
          <a:p>
            <a:r>
              <a:rPr lang="en-US" dirty="0"/>
              <a:t>3777 = </a:t>
            </a:r>
            <a:r>
              <a:rPr lang="en-US" dirty="0" err="1"/>
              <a:t>rwxrwsrwt</a:t>
            </a:r>
            <a:endParaRPr lang="en-US" dirty="0"/>
          </a:p>
          <a:p>
            <a:r>
              <a:rPr lang="en-US" dirty="0"/>
              <a:t>2777 = </a:t>
            </a:r>
            <a:r>
              <a:rPr lang="en-US" dirty="0" err="1"/>
              <a:t>rwxrwsrwx</a:t>
            </a:r>
            <a:endParaRPr lang="en-US" dirty="0"/>
          </a:p>
          <a:p>
            <a:r>
              <a:rPr lang="en-US" dirty="0"/>
              <a:t>1777 = </a:t>
            </a:r>
            <a:r>
              <a:rPr lang="en-US" dirty="0" err="1"/>
              <a:t>rwxrwxrwt</a:t>
            </a:r>
            <a:endParaRPr lang="en-US" dirty="0"/>
          </a:p>
          <a:p>
            <a:r>
              <a:rPr lang="en-US" dirty="0"/>
              <a:t>0777 = </a:t>
            </a:r>
            <a:r>
              <a:rPr lang="en-US" dirty="0" err="1"/>
              <a:t>rwxrwxrwx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3BE7AC-B844-4547-AFE9-FC3035431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5635" y="1854200"/>
            <a:ext cx="8255000" cy="31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12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BA0F083-B66A-4CF4-8CE4-B01CF146F1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/</a:t>
            </a:r>
            <a:r>
              <a:rPr lang="en-US" dirty="0" err="1"/>
              <a:t>etc</a:t>
            </a:r>
            <a:r>
              <a:rPr lang="en-US" dirty="0"/>
              <a:t> – system configuration files</a:t>
            </a:r>
          </a:p>
          <a:p>
            <a:r>
              <a:rPr lang="en-US" dirty="0"/>
              <a:t>/bin – “binary”, executable files</a:t>
            </a:r>
          </a:p>
          <a:p>
            <a:r>
              <a:rPr lang="en-US" dirty="0"/>
              <a:t>/</a:t>
            </a:r>
            <a:r>
              <a:rPr lang="en-US" dirty="0" err="1"/>
              <a:t>sbin</a:t>
            </a:r>
            <a:r>
              <a:rPr lang="en-US" dirty="0"/>
              <a:t> – same as /bin, but for super user</a:t>
            </a:r>
          </a:p>
          <a:p>
            <a:r>
              <a:rPr lang="en-US" dirty="0"/>
              <a:t>/</a:t>
            </a:r>
            <a:r>
              <a:rPr lang="en-US" dirty="0" err="1"/>
              <a:t>tmp</a:t>
            </a:r>
            <a:r>
              <a:rPr lang="en-US" dirty="0"/>
              <a:t> – temporary files</a:t>
            </a:r>
          </a:p>
          <a:p>
            <a:r>
              <a:rPr lang="en-US" dirty="0"/>
              <a:t>/root – </a:t>
            </a:r>
            <a:r>
              <a:rPr lang="en-US" dirty="0" err="1"/>
              <a:t>homedir</a:t>
            </a:r>
            <a:r>
              <a:rPr lang="en-US" dirty="0"/>
              <a:t> for root user</a:t>
            </a:r>
          </a:p>
          <a:p>
            <a:r>
              <a:rPr lang="en-US" dirty="0"/>
              <a:t>/home – </a:t>
            </a:r>
            <a:r>
              <a:rPr lang="en-US" dirty="0" err="1"/>
              <a:t>homedir</a:t>
            </a:r>
            <a:r>
              <a:rPr lang="en-US" dirty="0"/>
              <a:t> for other users (/home/ubuntu)</a:t>
            </a:r>
          </a:p>
          <a:p>
            <a:r>
              <a:rPr lang="en-US" dirty="0"/>
              <a:t>/dev* – device files</a:t>
            </a:r>
          </a:p>
          <a:p>
            <a:r>
              <a:rPr lang="en-US" dirty="0"/>
              <a:t>/lib – libraries, binary files without main()</a:t>
            </a:r>
          </a:p>
          <a:p>
            <a:r>
              <a:rPr lang="en-US" dirty="0"/>
              <a:t>/boot – kernel, </a:t>
            </a:r>
            <a:r>
              <a:rPr lang="en-US" dirty="0" err="1"/>
              <a:t>initrd</a:t>
            </a:r>
            <a:r>
              <a:rPr lang="en-US" dirty="0"/>
              <a:t> (drivers), configuration.</a:t>
            </a:r>
          </a:p>
          <a:p>
            <a:r>
              <a:rPr lang="en-US" dirty="0"/>
              <a:t>/var – DATA</a:t>
            </a:r>
          </a:p>
          <a:p>
            <a:r>
              <a:rPr lang="en-US" dirty="0"/>
              <a:t>/proc* – information about running process</a:t>
            </a:r>
          </a:p>
          <a:p>
            <a:r>
              <a:rPr lang="en-US" dirty="0"/>
              <a:t>/</a:t>
            </a:r>
            <a:r>
              <a:rPr lang="en-US" dirty="0" err="1"/>
              <a:t>mnt</a:t>
            </a:r>
            <a:r>
              <a:rPr lang="en-US" dirty="0"/>
              <a:t> – mount point for external block devices</a:t>
            </a:r>
          </a:p>
          <a:p>
            <a:r>
              <a:rPr lang="en-US" dirty="0"/>
              <a:t>/</a:t>
            </a:r>
            <a:r>
              <a:rPr lang="en-US" dirty="0" err="1"/>
              <a:t>usr</a:t>
            </a:r>
            <a:r>
              <a:rPr lang="en-US" dirty="0"/>
              <a:t>/{</a:t>
            </a:r>
            <a:r>
              <a:rPr lang="en-US" dirty="0" err="1"/>
              <a:t>bin,sbin,lib</a:t>
            </a:r>
            <a:r>
              <a:rPr lang="en-US" dirty="0"/>
              <a:t>} – additional files, which shouldn’t be in root</a:t>
            </a:r>
          </a:p>
          <a:p>
            <a:r>
              <a:rPr lang="en-US" dirty="0"/>
              <a:t>/</a:t>
            </a:r>
            <a:r>
              <a:rPr lang="en-US" dirty="0" err="1"/>
              <a:t>usr</a:t>
            </a:r>
            <a:r>
              <a:rPr lang="en-US" dirty="0"/>
              <a:t>/local/{</a:t>
            </a:r>
            <a:r>
              <a:rPr lang="en-US" dirty="0" err="1"/>
              <a:t>bin,sbin,lib,etc</a:t>
            </a:r>
            <a:r>
              <a:rPr lang="en-US" dirty="0"/>
              <a:t>} - additional files, which shouldn’t be in root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F5DBC8-929E-455F-BA07-52462E7B4F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HIER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578A9B-ED2F-E24D-85BC-6BCC0578C8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8337" y="1615801"/>
            <a:ext cx="6053744" cy="3626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319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BA0F083-B66A-4CF4-8CE4-B01CF146F1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485" y="1439864"/>
            <a:ext cx="3054452" cy="2775297"/>
          </a:xfrm>
        </p:spPr>
        <p:txBody>
          <a:bodyPr>
            <a:normAutofit fontScale="62500" lnSpcReduction="20000"/>
          </a:bodyPr>
          <a:lstStyle/>
          <a:p>
            <a:r>
              <a:rPr lang="ru-RU" b="1" dirty="0"/>
              <a:t>Блочное устройство</a:t>
            </a:r>
            <a:r>
              <a:rPr lang="ru-RU" dirty="0"/>
              <a:t> (</a:t>
            </a:r>
            <a:r>
              <a:rPr lang="en-GB" dirty="0"/>
              <a:t>block device) — </a:t>
            </a:r>
            <a:r>
              <a:rPr lang="ru-RU" dirty="0"/>
              <a:t>вид файла устройств в </a:t>
            </a:r>
            <a:r>
              <a:rPr lang="en-GB" dirty="0">
                <a:hlinkClick r:id="rId2"/>
              </a:rPr>
              <a:t>UNIX</a:t>
            </a:r>
            <a:r>
              <a:rPr lang="en-GB" dirty="0"/>
              <a:t>/</a:t>
            </a:r>
            <a:r>
              <a:rPr lang="en-GB" dirty="0">
                <a:hlinkClick r:id="rId3"/>
              </a:rPr>
              <a:t>Linux</a:t>
            </a:r>
            <a:r>
              <a:rPr lang="en-GB" dirty="0"/>
              <a:t>-</a:t>
            </a:r>
            <a:r>
              <a:rPr lang="ru-RU" dirty="0"/>
              <a:t>системах, обеспечивающий </a:t>
            </a:r>
            <a:r>
              <a:rPr lang="ru-RU" dirty="0">
                <a:hlinkClick r:id="rId4"/>
              </a:rPr>
              <a:t>интерфейс</a:t>
            </a:r>
            <a:r>
              <a:rPr lang="ru-RU" dirty="0"/>
              <a:t> к устройству, реальному или виртуальному, в виде файла в </a:t>
            </a:r>
            <a:r>
              <a:rPr lang="ru-RU" dirty="0">
                <a:hlinkClick r:id="rId5"/>
              </a:rPr>
              <a:t>файловой системе</a:t>
            </a:r>
            <a:r>
              <a:rPr lang="ru-RU" dirty="0"/>
              <a:t>.</a:t>
            </a:r>
          </a:p>
          <a:p>
            <a:r>
              <a:rPr lang="ru-RU" dirty="0"/>
              <a:t>С блочным устройством обеспечивается обмен </a:t>
            </a:r>
            <a:r>
              <a:rPr lang="ru-RU" dirty="0">
                <a:hlinkClick r:id="rId6"/>
              </a:rPr>
              <a:t>данными</a:t>
            </a:r>
            <a:r>
              <a:rPr lang="ru-RU" dirty="0"/>
              <a:t> блоками данных. Как правило, это устройства произвольного доступа, то есть можно указать, из какого именно места должен быть прочитан или записан блок данных.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F5DBC8-929E-455F-BA07-52462E7B4F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Block device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4B340F-4AFB-E74E-8331-1D704E896C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33998" y="1439864"/>
            <a:ext cx="4846134" cy="34401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7E3AC7F-E27B-5847-88B5-C2BCB518A4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0176" y="3807282"/>
            <a:ext cx="4964282" cy="28276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E5A5EC8-76C2-6343-93E4-7B3A50B24D3F}"/>
              </a:ext>
            </a:extLst>
          </p:cNvPr>
          <p:cNvSpPr txBox="1"/>
          <p:nvPr/>
        </p:nvSpPr>
        <p:spPr>
          <a:xfrm>
            <a:off x="6233998" y="5058137"/>
            <a:ext cx="9686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U" dirty="0"/>
              <a:t>IO</a:t>
            </a:r>
            <a:br>
              <a:rPr lang="en-RU" dirty="0"/>
            </a:br>
            <a:r>
              <a:rPr lang="en-RU" dirty="0"/>
              <a:t>IOps</a:t>
            </a:r>
          </a:p>
        </p:txBody>
      </p:sp>
    </p:spTree>
    <p:extLst>
      <p:ext uri="{BB962C8B-B14F-4D97-AF65-F5344CB8AC3E}">
        <p14:creationId xmlns:p14="http://schemas.microsoft.com/office/powerpoint/2010/main" val="3503065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BA0F083-B66A-4CF4-8CE4-B01CF146F1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485" y="1439864"/>
            <a:ext cx="2991920" cy="4984085"/>
          </a:xfrm>
        </p:spPr>
        <p:txBody>
          <a:bodyPr>
            <a:normAutofit fontScale="92500"/>
          </a:bodyPr>
          <a:lstStyle/>
          <a:p>
            <a:r>
              <a:rPr lang="en-GB" b="1" dirty="0"/>
              <a:t>Disk partitioning</a:t>
            </a:r>
            <a:r>
              <a:rPr lang="en-GB" dirty="0"/>
              <a:t> or </a:t>
            </a:r>
            <a:r>
              <a:rPr lang="en-GB" b="1" dirty="0"/>
              <a:t>disk slicing</a:t>
            </a:r>
            <a:r>
              <a:rPr lang="en-GB" baseline="30000" dirty="0">
                <a:hlinkClick r:id="rId2"/>
              </a:rPr>
              <a:t>[1]</a:t>
            </a:r>
            <a:r>
              <a:rPr lang="en-GB" dirty="0"/>
              <a:t> is the creation of one or more regions on </a:t>
            </a:r>
            <a:r>
              <a:rPr lang="en-GB" dirty="0">
                <a:hlinkClick r:id="rId3"/>
              </a:rPr>
              <a:t>secondary storage</a:t>
            </a:r>
            <a:r>
              <a:rPr lang="en-GB" dirty="0"/>
              <a:t>, so that each region can be managed separately.</a:t>
            </a:r>
            <a:r>
              <a:rPr lang="en-GB" baseline="30000" dirty="0">
                <a:hlinkClick r:id="rId4"/>
              </a:rPr>
              <a:t>[2]</a:t>
            </a:r>
            <a:r>
              <a:rPr lang="en-GB" dirty="0"/>
              <a:t>These regions are called partitions. It is typically the first step of preparing a newly installed disk, before any </a:t>
            </a:r>
            <a:r>
              <a:rPr lang="en-GB" dirty="0">
                <a:hlinkClick r:id="rId5"/>
              </a:rPr>
              <a:t>file system</a:t>
            </a:r>
            <a:r>
              <a:rPr lang="en-GB" dirty="0"/>
              <a:t> is created. 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r>
              <a:rPr lang="en-US" dirty="0"/>
              <a:t>s-</a:t>
            </a:r>
            <a:r>
              <a:rPr lang="en-US" dirty="0" err="1"/>
              <a:t>sata</a:t>
            </a:r>
            <a:r>
              <a:rPr lang="en-US" dirty="0"/>
              <a:t> </a:t>
            </a:r>
            <a:r>
              <a:rPr lang="en-US" dirty="0" err="1"/>
              <a:t>hdd</a:t>
            </a:r>
            <a:r>
              <a:rPr lang="en-US" dirty="0"/>
              <a:t>, </a:t>
            </a:r>
            <a:r>
              <a:rPr lang="en-US" dirty="0" err="1"/>
              <a:t>ssd</a:t>
            </a:r>
            <a:r>
              <a:rPr lang="en-US" dirty="0"/>
              <a:t> : h-</a:t>
            </a:r>
            <a:r>
              <a:rPr lang="en-US" dirty="0" err="1"/>
              <a:t>hdd</a:t>
            </a:r>
            <a:r>
              <a:rPr lang="en-US" dirty="0"/>
              <a:t> : f-</a:t>
            </a:r>
            <a:r>
              <a:rPr lang="en-US" dirty="0" err="1"/>
              <a:t>fdd</a:t>
            </a:r>
            <a:br>
              <a:rPr lang="en-US" dirty="0"/>
            </a:br>
            <a:r>
              <a:rPr lang="en-US" dirty="0"/>
              <a:t>d – disk</a:t>
            </a:r>
          </a:p>
          <a:p>
            <a:r>
              <a:rPr lang="en-US" dirty="0"/>
              <a:t>a b c 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F5DBC8-929E-455F-BA07-52462E7B4F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Volumes - </a:t>
            </a:r>
            <a:r>
              <a:rPr lang="ru-RU" dirty="0"/>
              <a:t>тома</a:t>
            </a:r>
            <a:r>
              <a:rPr lang="en-US" dirty="0"/>
              <a:t>, Partitioning</a:t>
            </a:r>
            <a:r>
              <a:rPr lang="ru-RU" dirty="0"/>
              <a:t> – </a:t>
            </a:r>
            <a:r>
              <a:rPr lang="ru-RU" dirty="0" err="1"/>
              <a:t>партиции</a:t>
            </a:r>
            <a:r>
              <a:rPr lang="ru-RU" dirty="0"/>
              <a:t>, разделы.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7EA132-47AF-7440-B264-604775A353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9979" y="1354834"/>
            <a:ext cx="8056908" cy="339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496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6700" y="1"/>
            <a:ext cx="10991850" cy="1050402"/>
          </a:xfrm>
        </p:spPr>
        <p:txBody>
          <a:bodyPr/>
          <a:lstStyle/>
          <a:p>
            <a:r>
              <a:rPr lang="en-US" dirty="0"/>
              <a:t>Disks Partitioning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72013" y="1050403"/>
            <a:ext cx="5180643" cy="2086267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/dev/</a:t>
            </a:r>
            <a:r>
              <a:rPr lang="en-US" dirty="0" err="1"/>
              <a:t>hda</a:t>
            </a:r>
            <a:r>
              <a:rPr lang="en-US" dirty="0"/>
              <a:t> /dev/</a:t>
            </a:r>
            <a:r>
              <a:rPr lang="en-US" dirty="0" err="1"/>
              <a:t>hdb</a:t>
            </a:r>
            <a:r>
              <a:rPr lang="en-US" dirty="0"/>
              <a:t> /dev/</a:t>
            </a:r>
            <a:r>
              <a:rPr lang="en-US" dirty="0" err="1"/>
              <a:t>sda</a:t>
            </a:r>
            <a:r>
              <a:rPr lang="en-US" dirty="0"/>
              <a:t> /dev/sda1 /dev/sda2 /dev/sda3 /dev/</a:t>
            </a:r>
            <a:r>
              <a:rPr lang="en-US" dirty="0" err="1"/>
              <a:t>sda</a:t>
            </a:r>
            <a:r>
              <a:rPr lang="en-US" dirty="0"/>
              <a:t>{5,6,7,8…}</a:t>
            </a:r>
          </a:p>
          <a:p>
            <a:r>
              <a:rPr lang="en-US" dirty="0"/>
              <a:t>GPT, MBR, BSD/Sun, IRIX/SGI partition tables</a:t>
            </a:r>
          </a:p>
          <a:p>
            <a:r>
              <a:rPr lang="en-US" dirty="0"/>
              <a:t>Disk slices, disk label</a:t>
            </a:r>
          </a:p>
          <a:p>
            <a:r>
              <a:rPr lang="en-US" dirty="0" err="1"/>
              <a:t>fdisk</a:t>
            </a:r>
            <a:r>
              <a:rPr lang="en-US" dirty="0"/>
              <a:t>, </a:t>
            </a:r>
            <a:r>
              <a:rPr lang="en-US" dirty="0" err="1"/>
              <a:t>cfdisk</a:t>
            </a:r>
            <a:r>
              <a:rPr lang="en-US" dirty="0"/>
              <a:t>, </a:t>
            </a:r>
            <a:r>
              <a:rPr lang="en-US" dirty="0" err="1"/>
              <a:t>sfdisk</a:t>
            </a:r>
            <a:r>
              <a:rPr lang="en-US" dirty="0"/>
              <a:t>, parted, </a:t>
            </a:r>
            <a:r>
              <a:rPr lang="en-US" dirty="0" err="1"/>
              <a:t>partx</a:t>
            </a:r>
            <a:r>
              <a:rPr lang="en-US" dirty="0"/>
              <a:t>, </a:t>
            </a:r>
            <a:r>
              <a:rPr lang="en-US" dirty="0" err="1"/>
              <a:t>gparted</a:t>
            </a:r>
            <a:r>
              <a:rPr lang="en-US" dirty="0"/>
              <a:t>, windows NT disk manager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727CB5-094D-B940-A7AF-F67F1ED379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707DD9-E92B-45E8-BE0A-E6B2EDF345EB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42F2AC-8524-CB44-B055-0147D9D257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302" y="707135"/>
            <a:ext cx="5009212" cy="52162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DA893C-5465-F044-85E1-4B48AC8671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013" y="3404063"/>
            <a:ext cx="6226051" cy="286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778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F5DBC8-929E-455F-BA07-52462E7B4F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Filesystem from Disk point of view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2C8DC10-0C21-B247-A374-A8130CA6A8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0650" y="1639231"/>
            <a:ext cx="8667750" cy="4179705"/>
          </a:xfrm>
        </p:spPr>
      </p:pic>
    </p:spTree>
    <p:extLst>
      <p:ext uri="{BB962C8B-B14F-4D97-AF65-F5344CB8AC3E}">
        <p14:creationId xmlns:p14="http://schemas.microsoft.com/office/powerpoint/2010/main" val="2156114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F5DBC8-929E-455F-BA07-52462E7B4F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Filesystem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05D8B7-3477-8748-9742-257EB89597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3429" y="1801438"/>
            <a:ext cx="10169009" cy="3837362"/>
          </a:xfrm>
        </p:spPr>
      </p:pic>
    </p:spTree>
    <p:extLst>
      <p:ext uri="{BB962C8B-B14F-4D97-AF65-F5344CB8AC3E}">
        <p14:creationId xmlns:p14="http://schemas.microsoft.com/office/powerpoint/2010/main" val="3791275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1" y="118971"/>
            <a:ext cx="10877549" cy="1571717"/>
          </a:xfrm>
        </p:spPr>
        <p:txBody>
          <a:bodyPr/>
          <a:lstStyle/>
          <a:p>
            <a:r>
              <a:rPr lang="en-US" dirty="0"/>
              <a:t>File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98127" y="1451336"/>
            <a:ext cx="1773728" cy="45296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Disk File Systems:</a:t>
            </a:r>
          </a:p>
          <a:p>
            <a:r>
              <a:rPr lang="en-US" sz="1800" b="1" dirty="0"/>
              <a:t>FAT 8/16/32</a:t>
            </a:r>
          </a:p>
          <a:p>
            <a:r>
              <a:rPr lang="en-US" sz="1800" b="1" dirty="0"/>
              <a:t>NTFS</a:t>
            </a:r>
          </a:p>
          <a:p>
            <a:r>
              <a:rPr lang="en-US" sz="1800" b="1" dirty="0"/>
              <a:t>ext2/3/4</a:t>
            </a:r>
          </a:p>
          <a:p>
            <a:r>
              <a:rPr lang="en-US" sz="1800" b="1" dirty="0" err="1"/>
              <a:t>xfs</a:t>
            </a:r>
            <a:endParaRPr lang="en-US" sz="1800" b="1" dirty="0"/>
          </a:p>
          <a:p>
            <a:r>
              <a:rPr lang="en-US" sz="1800" b="1" dirty="0" err="1"/>
              <a:t>jfs</a:t>
            </a:r>
            <a:endParaRPr lang="en-US" sz="1800" b="1" dirty="0"/>
          </a:p>
          <a:p>
            <a:r>
              <a:rPr lang="en-US" sz="1800" b="1" dirty="0" err="1"/>
              <a:t>reiserfs</a:t>
            </a:r>
            <a:endParaRPr lang="en-US" sz="1800" b="1" dirty="0"/>
          </a:p>
          <a:p>
            <a:r>
              <a:rPr lang="en-US" sz="1800" b="1" dirty="0" err="1"/>
              <a:t>zfs</a:t>
            </a:r>
            <a:endParaRPr lang="en-US" sz="1800" b="1" dirty="0"/>
          </a:p>
          <a:p>
            <a:r>
              <a:rPr lang="en-US" sz="1800" b="1" dirty="0" err="1"/>
              <a:t>btrfs</a:t>
            </a:r>
            <a:endParaRPr lang="en-US" sz="1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550BAA-4A93-7C4F-9F93-F6DAD9B885B8}"/>
              </a:ext>
            </a:extLst>
          </p:cNvPr>
          <p:cNvSpPr txBox="1"/>
          <p:nvPr/>
        </p:nvSpPr>
        <p:spPr>
          <a:xfrm>
            <a:off x="1258111" y="6503131"/>
            <a:ext cx="3229583" cy="235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7">
              <a:defRPr/>
            </a:pPr>
            <a:r>
              <a:rPr lang="en-US" sz="933" dirty="0">
                <a:solidFill>
                  <a:schemeClr val="bg1"/>
                </a:solidFill>
                <a:latin typeface="+mj-lt"/>
              </a:rPr>
              <a:t>CONFIDENTIAL  |  © 2019 EPAM Systems, Inc.</a:t>
            </a:r>
            <a:endParaRPr lang="en-US" sz="933" dirty="0">
              <a:latin typeface="+mj-lt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0E9DBA0-B3D3-5549-A018-B45A3664C213}"/>
              </a:ext>
            </a:extLst>
          </p:cNvPr>
          <p:cNvSpPr txBox="1">
            <a:spLocks/>
          </p:cNvSpPr>
          <p:nvPr/>
        </p:nvSpPr>
        <p:spPr>
          <a:xfrm>
            <a:off x="2619088" y="1439333"/>
            <a:ext cx="2479385" cy="452966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71450" marR="0" indent="-171450" algn="l" defTabSz="914400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286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67" dirty="0"/>
              <a:t>Shared Disk File Systems:</a:t>
            </a:r>
          </a:p>
          <a:p>
            <a:r>
              <a:rPr lang="en-US" sz="1467" dirty="0"/>
              <a:t>GPFS (IBM)</a:t>
            </a:r>
          </a:p>
          <a:p>
            <a:r>
              <a:rPr lang="en-US" sz="1467" dirty="0"/>
              <a:t>Xsan (Apple)</a:t>
            </a:r>
          </a:p>
          <a:p>
            <a:r>
              <a:rPr lang="en-US" sz="1467" dirty="0"/>
              <a:t>VMFS (VMware)</a:t>
            </a:r>
          </a:p>
          <a:p>
            <a:r>
              <a:rPr lang="en-US" sz="1467" dirty="0"/>
              <a:t>GFS2 (Red Hat)</a:t>
            </a:r>
          </a:p>
          <a:p>
            <a:endParaRPr lang="en-US" sz="1467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3771BD0-75FD-4443-AA99-87DF39DD0F54}"/>
              </a:ext>
            </a:extLst>
          </p:cNvPr>
          <p:cNvSpPr txBox="1">
            <a:spLocks/>
          </p:cNvSpPr>
          <p:nvPr/>
        </p:nvSpPr>
        <p:spPr>
          <a:xfrm>
            <a:off x="5098473" y="1439333"/>
            <a:ext cx="2479385" cy="452966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71450" marR="0" indent="-171450" algn="l" defTabSz="914400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286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67" dirty="0"/>
              <a:t>Distributed File Systems:</a:t>
            </a:r>
          </a:p>
          <a:p>
            <a:r>
              <a:rPr lang="en-US" sz="1467" dirty="0"/>
              <a:t>9P (Plan 9)</a:t>
            </a:r>
          </a:p>
          <a:p>
            <a:r>
              <a:rPr lang="en-US" sz="1467" dirty="0" err="1"/>
              <a:t>Lustre</a:t>
            </a:r>
            <a:endParaRPr lang="en-US" sz="1467" dirty="0"/>
          </a:p>
          <a:p>
            <a:r>
              <a:rPr lang="en-US" sz="1467" dirty="0"/>
              <a:t>NFS</a:t>
            </a:r>
          </a:p>
          <a:p>
            <a:r>
              <a:rPr lang="en-US" sz="1467" dirty="0"/>
              <a:t>SMB/CIFS</a:t>
            </a:r>
          </a:p>
          <a:p>
            <a:endParaRPr lang="en-US" sz="1467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AA3D8FB-A2BE-E746-BBB2-CA2105B78247}"/>
              </a:ext>
            </a:extLst>
          </p:cNvPr>
          <p:cNvSpPr txBox="1">
            <a:spLocks/>
          </p:cNvSpPr>
          <p:nvPr/>
        </p:nvSpPr>
        <p:spPr>
          <a:xfrm>
            <a:off x="7577857" y="1439333"/>
            <a:ext cx="4492223" cy="452966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71450" marR="0" indent="-171450" algn="l" defTabSz="914400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286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67" dirty="0"/>
              <a:t>Distributed Parallel Fault-Tolerant File Systems:</a:t>
            </a:r>
          </a:p>
          <a:p>
            <a:r>
              <a:rPr lang="en-US" sz="1467" dirty="0" err="1"/>
              <a:t>CephFS</a:t>
            </a:r>
            <a:endParaRPr lang="en-US" sz="1467" dirty="0"/>
          </a:p>
          <a:p>
            <a:r>
              <a:rPr lang="en-US" sz="1467" dirty="0" err="1"/>
              <a:t>glusterFS</a:t>
            </a:r>
            <a:endParaRPr lang="en-US" sz="1467" dirty="0"/>
          </a:p>
          <a:p>
            <a:r>
              <a:rPr lang="en-US" sz="1467" dirty="0" err="1"/>
              <a:t>MooseFS</a:t>
            </a:r>
            <a:endParaRPr lang="en-US" sz="1467" dirty="0"/>
          </a:p>
          <a:p>
            <a:endParaRPr lang="en-US" sz="1467" dirty="0"/>
          </a:p>
          <a:p>
            <a:r>
              <a:rPr lang="en-US" sz="1467" dirty="0"/>
              <a:t>GFS (google)</a:t>
            </a:r>
          </a:p>
          <a:p>
            <a:pPr marL="0" indent="0">
              <a:buNone/>
            </a:pPr>
            <a:endParaRPr lang="en-US" sz="1467" dirty="0"/>
          </a:p>
          <a:p>
            <a:r>
              <a:rPr lang="en-US" sz="1467" dirty="0"/>
              <a:t>HDFS (Hadoop)</a:t>
            </a:r>
          </a:p>
          <a:p>
            <a:endParaRPr lang="en-US" sz="1467" dirty="0"/>
          </a:p>
          <a:p>
            <a:r>
              <a:rPr lang="en-US" sz="1467" dirty="0" err="1"/>
              <a:t>Lustre</a:t>
            </a:r>
            <a:endParaRPr lang="en-US" sz="1467" dirty="0"/>
          </a:p>
          <a:p>
            <a:r>
              <a:rPr lang="en-US" sz="1467" dirty="0"/>
              <a:t>GPFS</a:t>
            </a:r>
          </a:p>
          <a:p>
            <a:endParaRPr lang="en-US" sz="1467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2F42A35-CC1E-C044-8A27-9F0B7858A874}"/>
              </a:ext>
            </a:extLst>
          </p:cNvPr>
          <p:cNvSpPr txBox="1">
            <a:spLocks/>
          </p:cNvSpPr>
          <p:nvPr/>
        </p:nvSpPr>
        <p:spPr>
          <a:xfrm>
            <a:off x="2597534" y="3388818"/>
            <a:ext cx="2194560" cy="259218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71450" marR="0" indent="-171450" algn="l" defTabSz="914400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286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67" dirty="0"/>
              <a:t>Exotic File Systems:</a:t>
            </a:r>
          </a:p>
          <a:p>
            <a:r>
              <a:rPr lang="en-US" sz="1467" dirty="0" err="1"/>
              <a:t>pingfs</a:t>
            </a:r>
            <a:endParaRPr lang="en-US" sz="1467" dirty="0"/>
          </a:p>
          <a:p>
            <a:r>
              <a:rPr lang="en-US" sz="1467" dirty="0" err="1"/>
              <a:t>pifs</a:t>
            </a:r>
            <a:endParaRPr lang="en-US" sz="1467" dirty="0"/>
          </a:p>
          <a:p>
            <a:r>
              <a:rPr lang="en-US" sz="1467" dirty="0"/>
              <a:t>IPFS</a:t>
            </a:r>
          </a:p>
          <a:p>
            <a:r>
              <a:rPr lang="en-US" sz="1467" dirty="0"/>
              <a:t>Gmail fs</a:t>
            </a:r>
          </a:p>
          <a:p>
            <a:endParaRPr lang="en-US" sz="1467" dirty="0"/>
          </a:p>
          <a:p>
            <a:endParaRPr lang="en-US" sz="1467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5C0275F-6567-2940-A0A0-F9DFBFDFB708}"/>
              </a:ext>
            </a:extLst>
          </p:cNvPr>
          <p:cNvSpPr txBox="1">
            <a:spLocks/>
          </p:cNvSpPr>
          <p:nvPr/>
        </p:nvSpPr>
        <p:spPr>
          <a:xfrm>
            <a:off x="5060933" y="3459548"/>
            <a:ext cx="2194560" cy="259218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71450" marR="0" indent="-171450" algn="l" defTabSz="914400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286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67" dirty="0"/>
              <a:t>Pseudo File Systems:</a:t>
            </a:r>
          </a:p>
          <a:p>
            <a:r>
              <a:rPr lang="en-US" sz="1467" dirty="0" err="1"/>
              <a:t>procfs</a:t>
            </a:r>
            <a:endParaRPr lang="en-US" sz="1467" dirty="0"/>
          </a:p>
          <a:p>
            <a:r>
              <a:rPr lang="en-US" sz="1467" dirty="0" err="1"/>
              <a:t>sysfs</a:t>
            </a:r>
            <a:endParaRPr lang="en-US" sz="1467" dirty="0"/>
          </a:p>
          <a:p>
            <a:r>
              <a:rPr lang="en-US" sz="1467" dirty="0" err="1"/>
              <a:t>devfs</a:t>
            </a:r>
            <a:endParaRPr lang="en-US" sz="1467" dirty="0"/>
          </a:p>
          <a:p>
            <a:endParaRPr lang="en-US" sz="1467" dirty="0"/>
          </a:p>
          <a:p>
            <a:endParaRPr lang="en-US" sz="1467" dirty="0"/>
          </a:p>
        </p:txBody>
      </p:sp>
    </p:spTree>
    <p:extLst>
      <p:ext uri="{BB962C8B-B14F-4D97-AF65-F5344CB8AC3E}">
        <p14:creationId xmlns:p14="http://schemas.microsoft.com/office/powerpoint/2010/main" val="823815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1"/>
            <a:ext cx="11353800" cy="1118892"/>
          </a:xfrm>
        </p:spPr>
        <p:txBody>
          <a:bodyPr/>
          <a:lstStyle/>
          <a:p>
            <a:r>
              <a:rPr lang="en-US" dirty="0" err="1"/>
              <a:t>i</a:t>
            </a:r>
            <a:r>
              <a:rPr lang="en-US" dirty="0"/>
              <a:t>-node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2400" dirty="0" err="1">
                <a:latin typeface="+mn-lt"/>
              </a:rPr>
              <a:t>atime</a:t>
            </a:r>
            <a:endParaRPr lang="en-US" sz="2400" dirty="0">
              <a:latin typeface="+mn-lt"/>
            </a:endParaRPr>
          </a:p>
          <a:p>
            <a:r>
              <a:rPr lang="en-US" sz="2400" dirty="0" err="1">
                <a:latin typeface="+mn-lt"/>
              </a:rPr>
              <a:t>mtime</a:t>
            </a:r>
            <a:endParaRPr lang="en-US" sz="2400" dirty="0">
              <a:latin typeface="+mn-lt"/>
            </a:endParaRPr>
          </a:p>
          <a:p>
            <a:r>
              <a:rPr lang="en-US" sz="2400" dirty="0" err="1">
                <a:latin typeface="+mn-lt"/>
              </a:rPr>
              <a:t>ctime</a:t>
            </a:r>
            <a:endParaRPr lang="en-US" sz="2400" dirty="0">
              <a:latin typeface="+mn-lt"/>
            </a:endParaRPr>
          </a:p>
          <a:p>
            <a:r>
              <a:rPr lang="en-US" sz="2400" dirty="0">
                <a:latin typeface="+mn-lt"/>
              </a:rPr>
              <a:t>size</a:t>
            </a:r>
          </a:p>
          <a:p>
            <a:r>
              <a:rPr lang="en-US" sz="2400" dirty="0">
                <a:latin typeface="+mn-lt"/>
              </a:rPr>
              <a:t>Number of links</a:t>
            </a:r>
          </a:p>
          <a:p>
            <a:r>
              <a:rPr lang="en-US" sz="2400" dirty="0" err="1">
                <a:latin typeface="+mn-lt"/>
              </a:rPr>
              <a:t>uid</a:t>
            </a:r>
            <a:endParaRPr lang="en-US" sz="2400" dirty="0">
              <a:latin typeface="+mn-lt"/>
            </a:endParaRPr>
          </a:p>
          <a:p>
            <a:r>
              <a:rPr lang="en-US" sz="2400" dirty="0" err="1">
                <a:latin typeface="+mn-lt"/>
              </a:rPr>
              <a:t>gid</a:t>
            </a:r>
            <a:endParaRPr lang="en-US" sz="2400" dirty="0">
              <a:latin typeface="+mn-lt"/>
            </a:endParaRPr>
          </a:p>
          <a:p>
            <a:r>
              <a:rPr lang="en-US" sz="2400" dirty="0">
                <a:latin typeface="+mn-lt"/>
              </a:rPr>
              <a:t>mode</a:t>
            </a:r>
          </a:p>
          <a:p>
            <a:r>
              <a:rPr lang="en-US" sz="2400" dirty="0" err="1">
                <a:latin typeface="+mn-lt"/>
              </a:rPr>
              <a:t>i</a:t>
            </a:r>
            <a:r>
              <a:rPr lang="en-US" sz="2400" dirty="0">
                <a:latin typeface="+mn-lt"/>
              </a:rPr>
              <a:t>-node number</a:t>
            </a:r>
          </a:p>
          <a:p>
            <a:endParaRPr lang="en-US" sz="2400" dirty="0">
              <a:latin typeface="+mn-lt"/>
            </a:endParaRPr>
          </a:p>
          <a:p>
            <a:endParaRPr lang="en-US" sz="2400" dirty="0">
              <a:latin typeface="+mn-lt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727CB5-094D-B940-A7AF-F67F1ED379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707DD9-E92B-45E8-BE0A-E6B2EDF345EB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269D08-E84E-B14E-B038-CCF320DA00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3727" y="307086"/>
            <a:ext cx="8031035" cy="5973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508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General">
  <a:themeElements>
    <a:clrScheme name="Custom 7">
      <a:dk1>
        <a:srgbClr val="222222"/>
      </a:dk1>
      <a:lt1>
        <a:srgbClr val="FFFFFF"/>
      </a:lt1>
      <a:dk2>
        <a:srgbClr val="464547"/>
      </a:dk2>
      <a:lt2>
        <a:srgbClr val="CCCCCC"/>
      </a:lt2>
      <a:accent1>
        <a:srgbClr val="222222"/>
      </a:accent1>
      <a:accent2>
        <a:srgbClr val="76CDD8"/>
      </a:accent2>
      <a:accent3>
        <a:srgbClr val="008ACF"/>
      </a:accent3>
      <a:accent4>
        <a:srgbClr val="CEDB56"/>
      </a:accent4>
      <a:accent5>
        <a:srgbClr val="39C2D7"/>
      </a:accent5>
      <a:accent6>
        <a:srgbClr val="D35D47"/>
      </a:accent6>
      <a:hlink>
        <a:srgbClr val="76CDD8"/>
      </a:hlink>
      <a:folHlink>
        <a:srgbClr val="76CDD8"/>
      </a:folHlink>
    </a:clrScheme>
    <a:fontScheme name="EPAM September 2017 - PPT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AM PPTX Template" id="{07F0FB55-CFFA-47CA-99A0-A77E3213ACA6}" vid="{5C4EAAF8-284D-4A65-B20F-C47DE8AC265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2852</TotalTime>
  <Words>608</Words>
  <Application>Microsoft Macintosh PowerPoint</Application>
  <PresentationFormat>Widescreen</PresentationFormat>
  <Paragraphs>127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Office Theme</vt:lpstr>
      <vt:lpstr>General</vt:lpstr>
      <vt:lpstr>Linux Architecture</vt:lpstr>
      <vt:lpstr>PowerPoint Presentation</vt:lpstr>
      <vt:lpstr>PowerPoint Presentation</vt:lpstr>
      <vt:lpstr>PowerPoint Presentation</vt:lpstr>
      <vt:lpstr>Disks Partitioning</vt:lpstr>
      <vt:lpstr>PowerPoint Presentation</vt:lpstr>
      <vt:lpstr>PowerPoint Presentation</vt:lpstr>
      <vt:lpstr>File Systems</vt:lpstr>
      <vt:lpstr>i-node</vt:lpstr>
      <vt:lpstr>Directory i-node data: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 Architecture</dc:title>
  <dc:creator>Osmanov, Rasul (Ext)</dc:creator>
  <cp:lastModifiedBy>Osmanov, Rasul (Ext)</cp:lastModifiedBy>
  <cp:revision>43</cp:revision>
  <dcterms:created xsi:type="dcterms:W3CDTF">2020-12-05T15:16:22Z</dcterms:created>
  <dcterms:modified xsi:type="dcterms:W3CDTF">2020-12-14T18:10:38Z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929bff8-5b33-42aa-95d2-28f72e792cb0_Enabled">
    <vt:lpwstr>true</vt:lpwstr>
  </property>
  <property fmtid="{D5CDD505-2E9C-101B-9397-08002B2CF9AE}" pid="3" name="MSIP_Label_4929bff8-5b33-42aa-95d2-28f72e792cb0_SetDate">
    <vt:lpwstr>2020-12-05T15:16:22Z</vt:lpwstr>
  </property>
  <property fmtid="{D5CDD505-2E9C-101B-9397-08002B2CF9AE}" pid="4" name="MSIP_Label_4929bff8-5b33-42aa-95d2-28f72e792cb0_Method">
    <vt:lpwstr>Standard</vt:lpwstr>
  </property>
  <property fmtid="{D5CDD505-2E9C-101B-9397-08002B2CF9AE}" pid="5" name="MSIP_Label_4929bff8-5b33-42aa-95d2-28f72e792cb0_Name">
    <vt:lpwstr>Internal</vt:lpwstr>
  </property>
  <property fmtid="{D5CDD505-2E9C-101B-9397-08002B2CF9AE}" pid="6" name="MSIP_Label_4929bff8-5b33-42aa-95d2-28f72e792cb0_SiteId">
    <vt:lpwstr>f35a6974-607f-47d4-82d7-ff31d7dc53a5</vt:lpwstr>
  </property>
  <property fmtid="{D5CDD505-2E9C-101B-9397-08002B2CF9AE}" pid="7" name="MSIP_Label_4929bff8-5b33-42aa-95d2-28f72e792cb0_ActionId">
    <vt:lpwstr>bf948449-e237-4def-86d9-000056956c40</vt:lpwstr>
  </property>
  <property fmtid="{D5CDD505-2E9C-101B-9397-08002B2CF9AE}" pid="8" name="MSIP_Label_4929bff8-5b33-42aa-95d2-28f72e792cb0_ContentBits">
    <vt:lpwstr>0</vt:lpwstr>
  </property>
</Properties>
</file>